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99" r:id="rId11"/>
    <p:sldId id="333" r:id="rId12"/>
    <p:sldId id="334" r:id="rId13"/>
    <p:sldId id="335" r:id="rId14"/>
    <p:sldId id="336" r:id="rId15"/>
    <p:sldId id="276" r:id="rId16"/>
    <p:sldId id="303" r:id="rId17"/>
    <p:sldId id="293" r:id="rId18"/>
    <p:sldId id="277" r:id="rId19"/>
    <p:sldId id="284" r:id="rId20"/>
    <p:sldId id="269" r:id="rId21"/>
    <p:sldId id="304" r:id="rId22"/>
    <p:sldId id="305" r:id="rId23"/>
    <p:sldId id="307" r:id="rId24"/>
    <p:sldId id="306" r:id="rId25"/>
    <p:sldId id="30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37"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121619"/>
    <a:srgbClr val="8FAADC"/>
    <a:srgbClr val="3333FF"/>
    <a:srgbClr val="4472C4"/>
    <a:srgbClr val="0948CB"/>
    <a:srgbClr val="0B49CB"/>
    <a:srgbClr val="F2F4F8"/>
    <a:srgbClr val="1C7DDB"/>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E276566-53E8-4BBC-ACCE-12C7845991F1}" v="80" dt="2023-03-09T11:33:39.925"/>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250" autoAdjust="0"/>
    <p:restoredTop sz="93969" autoAdjust="0"/>
  </p:normalViewPr>
  <p:slideViewPr>
    <p:cSldViewPr snapToGrid="0" snapToObjects="1">
      <p:cViewPr varScale="1">
        <p:scale>
          <a:sx n="64" d="100"/>
          <a:sy n="64" d="100"/>
        </p:scale>
        <p:origin x="438"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Chiara Brambilla" userId="713d58adca16a1a9" providerId="LiveId" clId="{8E276566-53E8-4BBC-ACCE-12C7845991F1}"/>
    <pc:docChg chg="undo redo custSel addSld modSld sldOrd">
      <pc:chgData name="Chiara Brambilla" userId="713d58adca16a1a9" providerId="LiveId" clId="{8E276566-53E8-4BBC-ACCE-12C7845991F1}" dt="2023-03-09T11:33:16.071" v="6382"/>
      <pc:docMkLst>
        <pc:docMk/>
      </pc:docMkLst>
      <pc:sldChg chg="modSp mod">
        <pc:chgData name="Chiara Brambilla" userId="713d58adca16a1a9" providerId="LiveId" clId="{8E276566-53E8-4BBC-ACCE-12C7845991F1}" dt="2023-03-09T09:43:31.780" v="4763" actId="1076"/>
        <pc:sldMkLst>
          <pc:docMk/>
          <pc:sldMk cId="1553432724" sldId="262"/>
        </pc:sldMkLst>
        <pc:spChg chg="mod">
          <ac:chgData name="Chiara Brambilla" userId="713d58adca16a1a9" providerId="LiveId" clId="{8E276566-53E8-4BBC-ACCE-12C7845991F1}" dt="2023-03-09T09:43:31.780" v="4763" actId="1076"/>
          <ac:spMkLst>
            <pc:docMk/>
            <pc:sldMk cId="1553432724" sldId="262"/>
            <ac:spMk id="7" creationId="{0BFEC426-B615-E549-83E5-140FD588BC64}"/>
          </ac:spMkLst>
        </pc:spChg>
      </pc:sldChg>
      <pc:sldChg chg="addSp delSp modSp mod">
        <pc:chgData name="Chiara Brambilla" userId="713d58adca16a1a9" providerId="LiveId" clId="{8E276566-53E8-4BBC-ACCE-12C7845991F1}" dt="2023-03-09T09:47:16.192" v="4835" actId="1076"/>
        <pc:sldMkLst>
          <pc:docMk/>
          <pc:sldMk cId="3865605948" sldId="269"/>
        </pc:sldMkLst>
        <pc:spChg chg="add del mod">
          <ac:chgData name="Chiara Brambilla" userId="713d58adca16a1a9" providerId="LiveId" clId="{8E276566-53E8-4BBC-ACCE-12C7845991F1}" dt="2023-03-08T14:56:43.215" v="234" actId="20577"/>
          <ac:spMkLst>
            <pc:docMk/>
            <pc:sldMk cId="3865605948" sldId="269"/>
            <ac:spMk id="6" creationId="{7335DD19-86C3-4683-88E8-7AC2DD1CCE89}"/>
          </ac:spMkLst>
        </pc:spChg>
        <pc:spChg chg="mod">
          <ac:chgData name="Chiara Brambilla" userId="713d58adca16a1a9" providerId="LiveId" clId="{8E276566-53E8-4BBC-ACCE-12C7845991F1}" dt="2023-03-09T09:47:16.192" v="4835" actId="1076"/>
          <ac:spMkLst>
            <pc:docMk/>
            <pc:sldMk cId="3865605948" sldId="269"/>
            <ac:spMk id="9" creationId="{0486BEC5-FDEE-D1DE-D6C2-D7322280F33B}"/>
          </ac:spMkLst>
        </pc:spChg>
        <pc:picChg chg="add mod">
          <ac:chgData name="Chiara Brambilla" userId="713d58adca16a1a9" providerId="LiveId" clId="{8E276566-53E8-4BBC-ACCE-12C7845991F1}" dt="2023-03-08T14:50:08.978" v="6" actId="962"/>
          <ac:picMkLst>
            <pc:docMk/>
            <pc:sldMk cId="3865605948" sldId="269"/>
            <ac:picMk id="3" creationId="{4DA61630-AF93-047B-A762-606E65C96E7E}"/>
          </ac:picMkLst>
        </pc:picChg>
        <pc:picChg chg="del">
          <ac:chgData name="Chiara Brambilla" userId="713d58adca16a1a9" providerId="LiveId" clId="{8E276566-53E8-4BBC-ACCE-12C7845991F1}" dt="2023-03-08T14:49:48.451" v="0" actId="478"/>
          <ac:picMkLst>
            <pc:docMk/>
            <pc:sldMk cId="3865605948" sldId="269"/>
            <ac:picMk id="13" creationId="{5DEA36F5-5519-D274-75A9-66A294FF2196}"/>
          </ac:picMkLst>
        </pc:picChg>
      </pc:sldChg>
      <pc:sldChg chg="addSp delSp modSp mod">
        <pc:chgData name="Chiara Brambilla" userId="713d58adca16a1a9" providerId="LiveId" clId="{8E276566-53E8-4BBC-ACCE-12C7845991F1}" dt="2023-03-09T11:25:34.246" v="6205" actId="1076"/>
        <pc:sldMkLst>
          <pc:docMk/>
          <pc:sldMk cId="2727850971" sldId="270"/>
        </pc:sldMkLst>
        <pc:spChg chg="mod">
          <ac:chgData name="Chiara Brambilla" userId="713d58adca16a1a9" providerId="LiveId" clId="{8E276566-53E8-4BBC-ACCE-12C7845991F1}" dt="2023-03-09T11:25:32.685" v="6204" actId="14100"/>
          <ac:spMkLst>
            <pc:docMk/>
            <pc:sldMk cId="2727850971" sldId="270"/>
            <ac:spMk id="5" creationId="{1B07C49E-AFFC-EC46-8930-E4D428F5F943}"/>
          </ac:spMkLst>
        </pc:spChg>
        <pc:picChg chg="del mod">
          <ac:chgData name="Chiara Brambilla" userId="713d58adca16a1a9" providerId="LiveId" clId="{8E276566-53E8-4BBC-ACCE-12C7845991F1}" dt="2023-03-08T15:36:26.880" v="432" actId="478"/>
          <ac:picMkLst>
            <pc:docMk/>
            <pc:sldMk cId="2727850971" sldId="270"/>
            <ac:picMk id="6" creationId="{5CF06293-F8B5-27DC-A685-0BEEA4979026}"/>
          </ac:picMkLst>
        </pc:picChg>
        <pc:picChg chg="add del mod">
          <ac:chgData name="Chiara Brambilla" userId="713d58adca16a1a9" providerId="LiveId" clId="{8E276566-53E8-4BBC-ACCE-12C7845991F1}" dt="2023-03-08T15:36:37.042" v="438" actId="478"/>
          <ac:picMkLst>
            <pc:docMk/>
            <pc:sldMk cId="2727850971" sldId="270"/>
            <ac:picMk id="7" creationId="{2A6F1B83-7428-ED60-53B7-60C782D5C4DA}"/>
          </ac:picMkLst>
        </pc:picChg>
        <pc:picChg chg="add del mod">
          <ac:chgData name="Chiara Brambilla" userId="713d58adca16a1a9" providerId="LiveId" clId="{8E276566-53E8-4BBC-ACCE-12C7845991F1}" dt="2023-03-08T15:36:59.746" v="442" actId="478"/>
          <ac:picMkLst>
            <pc:docMk/>
            <pc:sldMk cId="2727850971" sldId="270"/>
            <ac:picMk id="9" creationId="{DCC97D2D-9B22-C851-F7E1-C0D1CF75B6B8}"/>
          </ac:picMkLst>
        </pc:picChg>
        <pc:picChg chg="add mod">
          <ac:chgData name="Chiara Brambilla" userId="713d58adca16a1a9" providerId="LiveId" clId="{8E276566-53E8-4BBC-ACCE-12C7845991F1}" dt="2023-03-09T11:25:34.246" v="6205" actId="1076"/>
          <ac:picMkLst>
            <pc:docMk/>
            <pc:sldMk cId="2727850971" sldId="270"/>
            <ac:picMk id="11" creationId="{07B4AF37-6916-066C-392B-585E6DD8A0BA}"/>
          </ac:picMkLst>
        </pc:picChg>
      </pc:sldChg>
      <pc:sldChg chg="modSp mod">
        <pc:chgData name="Chiara Brambilla" userId="713d58adca16a1a9" providerId="LiveId" clId="{8E276566-53E8-4BBC-ACCE-12C7845991F1}" dt="2023-03-09T11:32:09.264" v="6374" actId="20577"/>
        <pc:sldMkLst>
          <pc:docMk/>
          <pc:sldMk cId="1630123617" sldId="274"/>
        </pc:sldMkLst>
        <pc:spChg chg="mod">
          <ac:chgData name="Chiara Brambilla" userId="713d58adca16a1a9" providerId="LiveId" clId="{8E276566-53E8-4BBC-ACCE-12C7845991F1}" dt="2023-03-09T11:32:09.264" v="6374" actId="20577"/>
          <ac:spMkLst>
            <pc:docMk/>
            <pc:sldMk cId="1630123617" sldId="274"/>
            <ac:spMk id="5" creationId="{28684E62-A9F8-4E7A-AB01-78893062A1B4}"/>
          </ac:spMkLst>
        </pc:spChg>
      </pc:sldChg>
      <pc:sldChg chg="modSp mod">
        <pc:chgData name="Chiara Brambilla" userId="713d58adca16a1a9" providerId="LiveId" clId="{8E276566-53E8-4BBC-ACCE-12C7845991F1}" dt="2023-03-09T11:33:16.071" v="6382"/>
        <pc:sldMkLst>
          <pc:docMk/>
          <pc:sldMk cId="3410008520" sldId="275"/>
        </pc:sldMkLst>
        <pc:spChg chg="mod">
          <ac:chgData name="Chiara Brambilla" userId="713d58adca16a1a9" providerId="LiveId" clId="{8E276566-53E8-4BBC-ACCE-12C7845991F1}" dt="2023-03-09T11:33:16.071" v="6382"/>
          <ac:spMkLst>
            <pc:docMk/>
            <pc:sldMk cId="3410008520" sldId="275"/>
            <ac:spMk id="5" creationId="{28684E62-A9F8-4E7A-AB01-78893062A1B4}"/>
          </ac:spMkLst>
        </pc:spChg>
      </pc:sldChg>
      <pc:sldChg chg="modSp mod">
        <pc:chgData name="Chiara Brambilla" userId="713d58adca16a1a9" providerId="LiveId" clId="{8E276566-53E8-4BBC-ACCE-12C7845991F1}" dt="2023-03-09T09:46:42.815" v="4830" actId="255"/>
        <pc:sldMkLst>
          <pc:docMk/>
          <pc:sldMk cId="148114319" sldId="276"/>
        </pc:sldMkLst>
        <pc:spChg chg="mod">
          <ac:chgData name="Chiara Brambilla" userId="713d58adca16a1a9" providerId="LiveId" clId="{8E276566-53E8-4BBC-ACCE-12C7845991F1}" dt="2023-03-09T08:03:51.360" v="2300" actId="2711"/>
          <ac:spMkLst>
            <pc:docMk/>
            <pc:sldMk cId="148114319" sldId="276"/>
            <ac:spMk id="2" creationId="{C6C534FE-5CC1-DE33-33AF-72BA8FFFC635}"/>
          </ac:spMkLst>
        </pc:spChg>
        <pc:spChg chg="mod">
          <ac:chgData name="Chiara Brambilla" userId="713d58adca16a1a9" providerId="LiveId" clId="{8E276566-53E8-4BBC-ACCE-12C7845991F1}" dt="2023-03-09T09:46:42.815" v="4830" actId="255"/>
          <ac:spMkLst>
            <pc:docMk/>
            <pc:sldMk cId="148114319" sldId="276"/>
            <ac:spMk id="5" creationId="{1B07C49E-AFFC-EC46-8930-E4D428F5F943}"/>
          </ac:spMkLst>
        </pc:spChg>
      </pc:sldChg>
      <pc:sldChg chg="modSp mod">
        <pc:chgData name="Chiara Brambilla" userId="713d58adca16a1a9" providerId="LiveId" clId="{8E276566-53E8-4BBC-ACCE-12C7845991F1}" dt="2023-03-09T09:47:03.022" v="4833" actId="255"/>
        <pc:sldMkLst>
          <pc:docMk/>
          <pc:sldMk cId="321008965" sldId="277"/>
        </pc:sldMkLst>
        <pc:spChg chg="mod">
          <ac:chgData name="Chiara Brambilla" userId="713d58adca16a1a9" providerId="LiveId" clId="{8E276566-53E8-4BBC-ACCE-12C7845991F1}" dt="2023-03-09T09:47:03.022" v="4833" actId="255"/>
          <ac:spMkLst>
            <pc:docMk/>
            <pc:sldMk cId="321008965" sldId="277"/>
            <ac:spMk id="8" creationId="{C7B9C153-C85C-3240-8E7E-523FBC004564}"/>
          </ac:spMkLst>
        </pc:spChg>
      </pc:sldChg>
      <pc:sldChg chg="addSp delSp modSp mod">
        <pc:chgData name="Chiara Brambilla" userId="713d58adca16a1a9" providerId="LiveId" clId="{8E276566-53E8-4BBC-ACCE-12C7845991F1}" dt="2023-03-09T11:12:35.058" v="5642" actId="948"/>
        <pc:sldMkLst>
          <pc:docMk/>
          <pc:sldMk cId="2459446073" sldId="289"/>
        </pc:sldMkLst>
        <pc:spChg chg="mod">
          <ac:chgData name="Chiara Brambilla" userId="713d58adca16a1a9" providerId="LiveId" clId="{8E276566-53E8-4BBC-ACCE-12C7845991F1}" dt="2023-03-09T11:12:35.058" v="5642" actId="948"/>
          <ac:spMkLst>
            <pc:docMk/>
            <pc:sldMk cId="2459446073" sldId="289"/>
            <ac:spMk id="5" creationId="{1B07C49E-AFFC-EC46-8930-E4D428F5F943}"/>
          </ac:spMkLst>
        </pc:spChg>
        <pc:spChg chg="add del">
          <ac:chgData name="Chiara Brambilla" userId="713d58adca16a1a9" providerId="LiveId" clId="{8E276566-53E8-4BBC-ACCE-12C7845991F1}" dt="2023-03-09T10:44:33.089" v="5603"/>
          <ac:spMkLst>
            <pc:docMk/>
            <pc:sldMk cId="2459446073" sldId="289"/>
            <ac:spMk id="11" creationId="{8A7FAB4F-CACE-465B-16E5-260204293A9B}"/>
          </ac:spMkLst>
        </pc:spChg>
        <pc:picChg chg="add del mod">
          <ac:chgData name="Chiara Brambilla" userId="713d58adca16a1a9" providerId="LiveId" clId="{8E276566-53E8-4BBC-ACCE-12C7845991F1}" dt="2023-03-09T10:41:04.472" v="5299" actId="478"/>
          <ac:picMkLst>
            <pc:docMk/>
            <pc:sldMk cId="2459446073" sldId="289"/>
            <ac:picMk id="3" creationId="{CC60A85E-8CBD-4B04-D835-C3AB87A0CA83}"/>
          </ac:picMkLst>
        </pc:picChg>
        <pc:picChg chg="add del mod">
          <ac:chgData name="Chiara Brambilla" userId="713d58adca16a1a9" providerId="LiveId" clId="{8E276566-53E8-4BBC-ACCE-12C7845991F1}" dt="2023-03-09T10:44:43.232" v="5612" actId="478"/>
          <ac:picMkLst>
            <pc:docMk/>
            <pc:sldMk cId="2459446073" sldId="289"/>
            <ac:picMk id="7" creationId="{BD2721BD-2D2E-1FC4-83F6-9E7309F3D8A4}"/>
          </ac:picMkLst>
        </pc:picChg>
        <pc:picChg chg="add del mod">
          <ac:chgData name="Chiara Brambilla" userId="713d58adca16a1a9" providerId="LiveId" clId="{8E276566-53E8-4BBC-ACCE-12C7845991F1}" dt="2023-03-09T10:44:41.402" v="5611" actId="478"/>
          <ac:picMkLst>
            <pc:docMk/>
            <pc:sldMk cId="2459446073" sldId="289"/>
            <ac:picMk id="10" creationId="{A60BAD30-F64B-DC21-8967-24885549DBE9}"/>
          </ac:picMkLst>
        </pc:picChg>
        <pc:picChg chg="add mod">
          <ac:chgData name="Chiara Brambilla" userId="713d58adca16a1a9" providerId="LiveId" clId="{8E276566-53E8-4BBC-ACCE-12C7845991F1}" dt="2023-03-09T11:11:40.697" v="5618" actId="1076"/>
          <ac:picMkLst>
            <pc:docMk/>
            <pc:sldMk cId="2459446073" sldId="289"/>
            <ac:picMk id="13" creationId="{CE9C483A-40DC-D01D-3315-77565727E02B}"/>
          </ac:picMkLst>
        </pc:picChg>
      </pc:sldChg>
      <pc:sldChg chg="modSp mod">
        <pc:chgData name="Chiara Brambilla" userId="713d58adca16a1a9" providerId="LiveId" clId="{8E276566-53E8-4BBC-ACCE-12C7845991F1}" dt="2023-03-09T09:46:57.260" v="4832" actId="255"/>
        <pc:sldMkLst>
          <pc:docMk/>
          <pc:sldMk cId="1813711241" sldId="293"/>
        </pc:sldMkLst>
        <pc:spChg chg="mod">
          <ac:chgData name="Chiara Brambilla" userId="713d58adca16a1a9" providerId="LiveId" clId="{8E276566-53E8-4BBC-ACCE-12C7845991F1}" dt="2023-03-09T08:04:19.665" v="2307" actId="2711"/>
          <ac:spMkLst>
            <pc:docMk/>
            <pc:sldMk cId="1813711241" sldId="293"/>
            <ac:spMk id="2" creationId="{5CA7A59B-0CAC-7AC4-22E0-4FDC9B4999F6}"/>
          </ac:spMkLst>
        </pc:spChg>
        <pc:graphicFrameChg chg="mod">
          <ac:chgData name="Chiara Brambilla" userId="713d58adca16a1a9" providerId="LiveId" clId="{8E276566-53E8-4BBC-ACCE-12C7845991F1}" dt="2023-03-09T09:46:57.260" v="4832" actId="255"/>
          <ac:graphicFrameMkLst>
            <pc:docMk/>
            <pc:sldMk cId="1813711241" sldId="293"/>
            <ac:graphicFrameMk id="6" creationId="{712D09C0-6FAC-3FFE-185B-104A740CA982}"/>
          </ac:graphicFrameMkLst>
        </pc:graphicFrameChg>
      </pc:sldChg>
      <pc:sldChg chg="addSp modSp mod">
        <pc:chgData name="Chiara Brambilla" userId="713d58adca16a1a9" providerId="LiveId" clId="{8E276566-53E8-4BBC-ACCE-12C7845991F1}" dt="2023-03-09T09:51:00.009" v="4877" actId="207"/>
        <pc:sldMkLst>
          <pc:docMk/>
          <pc:sldMk cId="981671777" sldId="296"/>
        </pc:sldMkLst>
        <pc:spChg chg="mod">
          <ac:chgData name="Chiara Brambilla" userId="713d58adca16a1a9" providerId="LiveId" clId="{8E276566-53E8-4BBC-ACCE-12C7845991F1}" dt="2023-03-08T16:24:27.297" v="2136" actId="20577"/>
          <ac:spMkLst>
            <pc:docMk/>
            <pc:sldMk cId="981671777" sldId="296"/>
            <ac:spMk id="2" creationId="{54176327-8CC4-4356-8BBB-DC4965CE9857}"/>
          </ac:spMkLst>
        </pc:spChg>
        <pc:spChg chg="mod">
          <ac:chgData name="Chiara Brambilla" userId="713d58adca16a1a9" providerId="LiveId" clId="{8E276566-53E8-4BBC-ACCE-12C7845991F1}" dt="2023-03-09T09:51:00.009" v="4877" actId="207"/>
          <ac:spMkLst>
            <pc:docMk/>
            <pc:sldMk cId="981671777" sldId="296"/>
            <ac:spMk id="5" creationId="{85D9F803-CDBC-C74C-AF1B-2B5937D1C241}"/>
          </ac:spMkLst>
        </pc:spChg>
        <pc:picChg chg="add mod">
          <ac:chgData name="Chiara Brambilla" userId="713d58adca16a1a9" providerId="LiveId" clId="{8E276566-53E8-4BBC-ACCE-12C7845991F1}" dt="2023-03-09T08:34:25.523" v="2654" actId="14100"/>
          <ac:picMkLst>
            <pc:docMk/>
            <pc:sldMk cId="981671777" sldId="296"/>
            <ac:picMk id="6" creationId="{5B716796-0F2A-BB8B-B2FB-C579DC988CA7}"/>
          </ac:picMkLst>
        </pc:picChg>
      </pc:sldChg>
      <pc:sldChg chg="modSp mod">
        <pc:chgData name="Chiara Brambilla" userId="713d58adca16a1a9" providerId="LiveId" clId="{8E276566-53E8-4BBC-ACCE-12C7845991F1}" dt="2023-03-09T09:43:39.166" v="4764" actId="255"/>
        <pc:sldMkLst>
          <pc:docMk/>
          <pc:sldMk cId="280316088" sldId="299"/>
        </pc:sldMkLst>
        <pc:spChg chg="mod">
          <ac:chgData name="Chiara Brambilla" userId="713d58adca16a1a9" providerId="LiveId" clId="{8E276566-53E8-4BBC-ACCE-12C7845991F1}" dt="2023-03-09T08:02:47.787" v="2293" actId="2711"/>
          <ac:spMkLst>
            <pc:docMk/>
            <pc:sldMk cId="280316088" sldId="299"/>
            <ac:spMk id="3" creationId="{AB0AB2AC-B7E6-6849-9AE9-697369407F8F}"/>
          </ac:spMkLst>
        </pc:spChg>
        <pc:graphicFrameChg chg="mod">
          <ac:chgData name="Chiara Brambilla" userId="713d58adca16a1a9" providerId="LiveId" clId="{8E276566-53E8-4BBC-ACCE-12C7845991F1}" dt="2023-03-09T09:43:39.166" v="4764" actId="255"/>
          <ac:graphicFrameMkLst>
            <pc:docMk/>
            <pc:sldMk cId="280316088" sldId="299"/>
            <ac:graphicFrameMk id="11" creationId="{B2B0617A-94B0-BAB0-9874-68DA6497250D}"/>
          </ac:graphicFrameMkLst>
        </pc:graphicFrameChg>
      </pc:sldChg>
      <pc:sldChg chg="modSp mod">
        <pc:chgData name="Chiara Brambilla" userId="713d58adca16a1a9" providerId="LiveId" clId="{8E276566-53E8-4BBC-ACCE-12C7845991F1}" dt="2023-03-09T09:46:52.167" v="4831" actId="255"/>
        <pc:sldMkLst>
          <pc:docMk/>
          <pc:sldMk cId="334532777" sldId="303"/>
        </pc:sldMkLst>
        <pc:spChg chg="mod">
          <ac:chgData name="Chiara Brambilla" userId="713d58adca16a1a9" providerId="LiveId" clId="{8E276566-53E8-4BBC-ACCE-12C7845991F1}" dt="2023-03-09T08:04:13.185" v="2306" actId="1076"/>
          <ac:spMkLst>
            <pc:docMk/>
            <pc:sldMk cId="334532777" sldId="303"/>
            <ac:spMk id="2" creationId="{3D9244D1-5F0A-A864-B247-F1189928989C}"/>
          </ac:spMkLst>
        </pc:spChg>
        <pc:spChg chg="mod">
          <ac:chgData name="Chiara Brambilla" userId="713d58adca16a1a9" providerId="LiveId" clId="{8E276566-53E8-4BBC-ACCE-12C7845991F1}" dt="2023-03-09T09:46:52.167" v="4831" actId="255"/>
          <ac:spMkLst>
            <pc:docMk/>
            <pc:sldMk cId="334532777" sldId="303"/>
            <ac:spMk id="5" creationId="{1B07C49E-AFFC-EC46-8930-E4D428F5F943}"/>
          </ac:spMkLst>
        </pc:spChg>
      </pc:sldChg>
      <pc:sldChg chg="addSp delSp modSp mod">
        <pc:chgData name="Chiara Brambilla" userId="713d58adca16a1a9" providerId="LiveId" clId="{8E276566-53E8-4BBC-ACCE-12C7845991F1}" dt="2023-03-09T09:47:47.187" v="4841" actId="14100"/>
        <pc:sldMkLst>
          <pc:docMk/>
          <pc:sldMk cId="3869789237" sldId="304"/>
        </pc:sldMkLst>
        <pc:spChg chg="mod">
          <ac:chgData name="Chiara Brambilla" userId="713d58adca16a1a9" providerId="LiveId" clId="{8E276566-53E8-4BBC-ACCE-12C7845991F1}" dt="2023-03-09T09:47:47.187" v="4841" actId="14100"/>
          <ac:spMkLst>
            <pc:docMk/>
            <pc:sldMk cId="3869789237" sldId="304"/>
            <ac:spMk id="3" creationId="{373827F3-F386-AA4E-80ED-D86DEF8C158D}"/>
          </ac:spMkLst>
        </pc:spChg>
        <pc:spChg chg="add mod">
          <ac:chgData name="Chiara Brambilla" userId="713d58adca16a1a9" providerId="LiveId" clId="{8E276566-53E8-4BBC-ACCE-12C7845991F1}" dt="2023-03-08T14:57:53.729" v="246"/>
          <ac:spMkLst>
            <pc:docMk/>
            <pc:sldMk cId="3869789237" sldId="304"/>
            <ac:spMk id="8" creationId="{07DEF5DE-6376-D29B-4196-280AF613E53B}"/>
          </ac:spMkLst>
        </pc:spChg>
        <pc:picChg chg="del">
          <ac:chgData name="Chiara Brambilla" userId="713d58adca16a1a9" providerId="LiveId" clId="{8E276566-53E8-4BBC-ACCE-12C7845991F1}" dt="2023-03-08T14:57:37.532" v="239" actId="478"/>
          <ac:picMkLst>
            <pc:docMk/>
            <pc:sldMk cId="3869789237" sldId="304"/>
            <ac:picMk id="6" creationId="{747C450B-5751-490A-381D-107251DA5A22}"/>
          </ac:picMkLst>
        </pc:picChg>
        <pc:picChg chg="add mod">
          <ac:chgData name="Chiara Brambilla" userId="713d58adca16a1a9" providerId="LiveId" clId="{8E276566-53E8-4BBC-ACCE-12C7845991F1}" dt="2023-03-08T14:57:48.156" v="245" actId="962"/>
          <ac:picMkLst>
            <pc:docMk/>
            <pc:sldMk cId="3869789237" sldId="304"/>
            <ac:picMk id="7" creationId="{4A9FE387-F45D-11F0-E8E9-6DEA6BEAA7D9}"/>
          </ac:picMkLst>
        </pc:picChg>
      </pc:sldChg>
      <pc:sldChg chg="addSp delSp modSp mod">
        <pc:chgData name="Chiara Brambilla" userId="713d58adca16a1a9" providerId="LiveId" clId="{8E276566-53E8-4BBC-ACCE-12C7845991F1}" dt="2023-03-09T09:47:53.415" v="4842" actId="255"/>
        <pc:sldMkLst>
          <pc:docMk/>
          <pc:sldMk cId="80090182" sldId="305"/>
        </pc:sldMkLst>
        <pc:spChg chg="mod">
          <ac:chgData name="Chiara Brambilla" userId="713d58adca16a1a9" providerId="LiveId" clId="{8E276566-53E8-4BBC-ACCE-12C7845991F1}" dt="2023-03-09T09:47:53.415" v="4842" actId="255"/>
          <ac:spMkLst>
            <pc:docMk/>
            <pc:sldMk cId="80090182" sldId="305"/>
            <ac:spMk id="3" creationId="{373827F3-F386-AA4E-80ED-D86DEF8C158D}"/>
          </ac:spMkLst>
        </pc:spChg>
        <pc:picChg chg="del">
          <ac:chgData name="Chiara Brambilla" userId="713d58adca16a1a9" providerId="LiveId" clId="{8E276566-53E8-4BBC-ACCE-12C7845991F1}" dt="2023-03-08T14:58:28.634" v="247" actId="478"/>
          <ac:picMkLst>
            <pc:docMk/>
            <pc:sldMk cId="80090182" sldId="305"/>
            <ac:picMk id="6" creationId="{D039DF82-A1A5-12CC-EE15-77887AB4D173}"/>
          </ac:picMkLst>
        </pc:picChg>
        <pc:picChg chg="add mod">
          <ac:chgData name="Chiara Brambilla" userId="713d58adca16a1a9" providerId="LiveId" clId="{8E276566-53E8-4BBC-ACCE-12C7845991F1}" dt="2023-03-08T14:59:12.454" v="252" actId="1076"/>
          <ac:picMkLst>
            <pc:docMk/>
            <pc:sldMk cId="80090182" sldId="305"/>
            <ac:picMk id="7" creationId="{D883BDF6-B97A-7400-3845-D73389C36A24}"/>
          </ac:picMkLst>
        </pc:picChg>
      </pc:sldChg>
      <pc:sldChg chg="addSp delSp modSp mod">
        <pc:chgData name="Chiara Brambilla" userId="713d58adca16a1a9" providerId="LiveId" clId="{8E276566-53E8-4BBC-ACCE-12C7845991F1}" dt="2023-03-09T09:48:15.025" v="4844" actId="255"/>
        <pc:sldMkLst>
          <pc:docMk/>
          <pc:sldMk cId="3145340593" sldId="306"/>
        </pc:sldMkLst>
        <pc:spChg chg="mod">
          <ac:chgData name="Chiara Brambilla" userId="713d58adca16a1a9" providerId="LiveId" clId="{8E276566-53E8-4BBC-ACCE-12C7845991F1}" dt="2023-03-09T09:48:15.025" v="4844" actId="255"/>
          <ac:spMkLst>
            <pc:docMk/>
            <pc:sldMk cId="3145340593" sldId="306"/>
            <ac:spMk id="3" creationId="{373827F3-F386-AA4E-80ED-D86DEF8C158D}"/>
          </ac:spMkLst>
        </pc:spChg>
        <pc:spChg chg="add mod">
          <ac:chgData name="Chiara Brambilla" userId="713d58adca16a1a9" providerId="LiveId" clId="{8E276566-53E8-4BBC-ACCE-12C7845991F1}" dt="2023-03-08T15:04:38.198" v="414" actId="1076"/>
          <ac:spMkLst>
            <pc:docMk/>
            <pc:sldMk cId="3145340593" sldId="306"/>
            <ac:spMk id="8" creationId="{02DCFCAE-BB53-943E-AB1F-AEE948958A69}"/>
          </ac:spMkLst>
        </pc:spChg>
        <pc:picChg chg="del">
          <ac:chgData name="Chiara Brambilla" userId="713d58adca16a1a9" providerId="LiveId" clId="{8E276566-53E8-4BBC-ACCE-12C7845991F1}" dt="2023-03-08T15:02:02.183" v="324" actId="478"/>
          <ac:picMkLst>
            <pc:docMk/>
            <pc:sldMk cId="3145340593" sldId="306"/>
            <ac:picMk id="6" creationId="{3828B288-4F55-CBCC-2E46-752DD3AF0FA3}"/>
          </ac:picMkLst>
        </pc:picChg>
        <pc:picChg chg="add mod">
          <ac:chgData name="Chiara Brambilla" userId="713d58adca16a1a9" providerId="LiveId" clId="{8E276566-53E8-4BBC-ACCE-12C7845991F1}" dt="2023-03-08T15:02:35.531" v="328" actId="1076"/>
          <ac:picMkLst>
            <pc:docMk/>
            <pc:sldMk cId="3145340593" sldId="306"/>
            <ac:picMk id="7" creationId="{0B0E0733-BD40-09C6-1C33-09780238E5E8}"/>
          </ac:picMkLst>
        </pc:picChg>
      </pc:sldChg>
      <pc:sldChg chg="addSp delSp modSp mod">
        <pc:chgData name="Chiara Brambilla" userId="713d58adca16a1a9" providerId="LiveId" clId="{8E276566-53E8-4BBC-ACCE-12C7845991F1}" dt="2023-03-09T09:48:07.160" v="4843" actId="255"/>
        <pc:sldMkLst>
          <pc:docMk/>
          <pc:sldMk cId="1106727586" sldId="307"/>
        </pc:sldMkLst>
        <pc:spChg chg="mod">
          <ac:chgData name="Chiara Brambilla" userId="713d58adca16a1a9" providerId="LiveId" clId="{8E276566-53E8-4BBC-ACCE-12C7845991F1}" dt="2023-03-09T09:48:07.160" v="4843" actId="255"/>
          <ac:spMkLst>
            <pc:docMk/>
            <pc:sldMk cId="1106727586" sldId="307"/>
            <ac:spMk id="3" creationId="{373827F3-F386-AA4E-80ED-D86DEF8C158D}"/>
          </ac:spMkLst>
        </pc:spChg>
        <pc:spChg chg="add mod">
          <ac:chgData name="Chiara Brambilla" userId="713d58adca16a1a9" providerId="LiveId" clId="{8E276566-53E8-4BBC-ACCE-12C7845991F1}" dt="2023-03-08T15:55:05.829" v="807" actId="14100"/>
          <ac:spMkLst>
            <pc:docMk/>
            <pc:sldMk cId="1106727586" sldId="307"/>
            <ac:spMk id="8" creationId="{FA1819EB-CEE1-AF10-9E8D-5C3BC41E57AE}"/>
          </ac:spMkLst>
        </pc:spChg>
        <pc:picChg chg="del">
          <ac:chgData name="Chiara Brambilla" userId="713d58adca16a1a9" providerId="LiveId" clId="{8E276566-53E8-4BBC-ACCE-12C7845991F1}" dt="2023-03-08T14:59:49.145" v="257" actId="478"/>
          <ac:picMkLst>
            <pc:docMk/>
            <pc:sldMk cId="1106727586" sldId="307"/>
            <ac:picMk id="6" creationId="{6B51F042-9237-B8E4-EA57-FF38082FB076}"/>
          </ac:picMkLst>
        </pc:picChg>
        <pc:picChg chg="add mod">
          <ac:chgData name="Chiara Brambilla" userId="713d58adca16a1a9" providerId="LiveId" clId="{8E276566-53E8-4BBC-ACCE-12C7845991F1}" dt="2023-03-08T15:00:26.248" v="261" actId="1076"/>
          <ac:picMkLst>
            <pc:docMk/>
            <pc:sldMk cId="1106727586" sldId="307"/>
            <ac:picMk id="7" creationId="{01838B2F-9880-A2C1-D15B-C1CDDFA418D3}"/>
          </ac:picMkLst>
        </pc:picChg>
      </pc:sldChg>
      <pc:sldChg chg="addSp delSp modSp mod">
        <pc:chgData name="Chiara Brambilla" userId="713d58adca16a1a9" providerId="LiveId" clId="{8E276566-53E8-4BBC-ACCE-12C7845991F1}" dt="2023-03-09T09:48:20.020" v="4845" actId="255"/>
        <pc:sldMkLst>
          <pc:docMk/>
          <pc:sldMk cId="706594483" sldId="308"/>
        </pc:sldMkLst>
        <pc:spChg chg="mod">
          <ac:chgData name="Chiara Brambilla" userId="713d58adca16a1a9" providerId="LiveId" clId="{8E276566-53E8-4BBC-ACCE-12C7845991F1}" dt="2023-03-09T09:48:20.020" v="4845" actId="255"/>
          <ac:spMkLst>
            <pc:docMk/>
            <pc:sldMk cId="706594483" sldId="308"/>
            <ac:spMk id="3" creationId="{373827F3-F386-AA4E-80ED-D86DEF8C158D}"/>
          </ac:spMkLst>
        </pc:spChg>
        <pc:spChg chg="add del">
          <ac:chgData name="Chiara Brambilla" userId="713d58adca16a1a9" providerId="LiveId" clId="{8E276566-53E8-4BBC-ACCE-12C7845991F1}" dt="2023-03-08T15:05:49.907" v="429" actId="478"/>
          <ac:spMkLst>
            <pc:docMk/>
            <pc:sldMk cId="706594483" sldId="308"/>
            <ac:spMk id="5" creationId="{31BF7889-073A-E045-A3F2-45D63BD0FDC0}"/>
          </ac:spMkLst>
        </pc:spChg>
        <pc:picChg chg="del">
          <ac:chgData name="Chiara Brambilla" userId="713d58adca16a1a9" providerId="LiveId" clId="{8E276566-53E8-4BBC-ACCE-12C7845991F1}" dt="2023-03-08T15:04:52.050" v="417" actId="478"/>
          <ac:picMkLst>
            <pc:docMk/>
            <pc:sldMk cId="706594483" sldId="308"/>
            <ac:picMk id="6" creationId="{8D072878-4F05-63C9-4E04-F5E8BFABDD54}"/>
          </ac:picMkLst>
        </pc:picChg>
        <pc:picChg chg="add mod">
          <ac:chgData name="Chiara Brambilla" userId="713d58adca16a1a9" providerId="LiveId" clId="{8E276566-53E8-4BBC-ACCE-12C7845991F1}" dt="2023-03-08T15:05:29.581" v="423" actId="962"/>
          <ac:picMkLst>
            <pc:docMk/>
            <pc:sldMk cId="706594483" sldId="308"/>
            <ac:picMk id="7" creationId="{C4A6BC1A-AC56-55C5-BE1C-32B191F53F3A}"/>
          </ac:picMkLst>
        </pc:picChg>
      </pc:sldChg>
      <pc:sldChg chg="addSp delSp modSp mod">
        <pc:chgData name="Chiara Brambilla" userId="713d58adca16a1a9" providerId="LiveId" clId="{8E276566-53E8-4BBC-ACCE-12C7845991F1}" dt="2023-03-09T09:48:36.832" v="4848" actId="255"/>
        <pc:sldMkLst>
          <pc:docMk/>
          <pc:sldMk cId="1794738657" sldId="309"/>
        </pc:sldMkLst>
        <pc:spChg chg="mod">
          <ac:chgData name="Chiara Brambilla" userId="713d58adca16a1a9" providerId="LiveId" clId="{8E276566-53E8-4BBC-ACCE-12C7845991F1}" dt="2023-03-09T09:48:36.832" v="4848" actId="255"/>
          <ac:spMkLst>
            <pc:docMk/>
            <pc:sldMk cId="1794738657" sldId="309"/>
            <ac:spMk id="5" creationId="{1B07C49E-AFFC-EC46-8930-E4D428F5F943}"/>
          </ac:spMkLst>
        </pc:spChg>
        <pc:picChg chg="del">
          <ac:chgData name="Chiara Brambilla" userId="713d58adca16a1a9" providerId="LiveId" clId="{8E276566-53E8-4BBC-ACCE-12C7845991F1}" dt="2023-03-08T15:38:17.186" v="448" actId="478"/>
          <ac:picMkLst>
            <pc:docMk/>
            <pc:sldMk cId="1794738657" sldId="309"/>
            <ac:picMk id="6" creationId="{76A6B1CF-9F38-F862-43D8-51DAE26BC769}"/>
          </ac:picMkLst>
        </pc:picChg>
        <pc:picChg chg="add del mod">
          <ac:chgData name="Chiara Brambilla" userId="713d58adca16a1a9" providerId="LiveId" clId="{8E276566-53E8-4BBC-ACCE-12C7845991F1}" dt="2023-03-08T15:38:58.957" v="461" actId="931"/>
          <ac:picMkLst>
            <pc:docMk/>
            <pc:sldMk cId="1794738657" sldId="309"/>
            <ac:picMk id="7" creationId="{23500D82-96B9-42F3-A31E-E4908250B887}"/>
          </ac:picMkLst>
        </pc:picChg>
        <pc:picChg chg="add mod modCrop">
          <ac:chgData name="Chiara Brambilla" userId="713d58adca16a1a9" providerId="LiveId" clId="{8E276566-53E8-4BBC-ACCE-12C7845991F1}" dt="2023-03-09T08:04:46.692" v="2308" actId="14100"/>
          <ac:picMkLst>
            <pc:docMk/>
            <pc:sldMk cId="1794738657" sldId="309"/>
            <ac:picMk id="9" creationId="{BC7DF666-FDE6-2CD9-9D06-1E0D4AB4B63E}"/>
          </ac:picMkLst>
        </pc:picChg>
      </pc:sldChg>
      <pc:sldChg chg="addSp delSp modSp mod">
        <pc:chgData name="Chiara Brambilla" userId="713d58adca16a1a9" providerId="LiveId" clId="{8E276566-53E8-4BBC-ACCE-12C7845991F1}" dt="2023-03-09T09:48:51.094" v="4851" actId="14100"/>
        <pc:sldMkLst>
          <pc:docMk/>
          <pc:sldMk cId="4010014743" sldId="310"/>
        </pc:sldMkLst>
        <pc:spChg chg="mod">
          <ac:chgData name="Chiara Brambilla" userId="713d58adca16a1a9" providerId="LiveId" clId="{8E276566-53E8-4BBC-ACCE-12C7845991F1}" dt="2023-03-09T09:48:51.094" v="4851" actId="14100"/>
          <ac:spMkLst>
            <pc:docMk/>
            <pc:sldMk cId="4010014743" sldId="310"/>
            <ac:spMk id="5" creationId="{1B07C49E-AFFC-EC46-8930-E4D428F5F943}"/>
          </ac:spMkLst>
        </pc:spChg>
        <pc:spChg chg="add del">
          <ac:chgData name="Chiara Brambilla" userId="713d58adca16a1a9" providerId="LiveId" clId="{8E276566-53E8-4BBC-ACCE-12C7845991F1}" dt="2023-03-08T16:02:03.669" v="967"/>
          <ac:spMkLst>
            <pc:docMk/>
            <pc:sldMk cId="4010014743" sldId="310"/>
            <ac:spMk id="8" creationId="{6C47FF6A-D71D-FC65-5D08-7362E648D2D6}"/>
          </ac:spMkLst>
        </pc:spChg>
        <pc:picChg chg="del">
          <ac:chgData name="Chiara Brambilla" userId="713d58adca16a1a9" providerId="LiveId" clId="{8E276566-53E8-4BBC-ACCE-12C7845991F1}" dt="2023-03-08T15:40:37.562" v="471" actId="478"/>
          <ac:picMkLst>
            <pc:docMk/>
            <pc:sldMk cId="4010014743" sldId="310"/>
            <ac:picMk id="6" creationId="{02D37F15-F40A-31F1-6440-D8360F8A6FF3}"/>
          </ac:picMkLst>
        </pc:picChg>
        <pc:picChg chg="add mod">
          <ac:chgData name="Chiara Brambilla" userId="713d58adca16a1a9" providerId="LiveId" clId="{8E276566-53E8-4BBC-ACCE-12C7845991F1}" dt="2023-03-08T16:05:30.107" v="1181" actId="1076"/>
          <ac:picMkLst>
            <pc:docMk/>
            <pc:sldMk cId="4010014743" sldId="310"/>
            <ac:picMk id="7" creationId="{64E933A2-DC0E-0A87-977C-A65CB9AA608D}"/>
          </ac:picMkLst>
        </pc:picChg>
      </pc:sldChg>
      <pc:sldChg chg="addSp delSp modSp mod">
        <pc:chgData name="Chiara Brambilla" userId="713d58adca16a1a9" providerId="LiveId" clId="{8E276566-53E8-4BBC-ACCE-12C7845991F1}" dt="2023-03-09T09:49:02.700" v="4854" actId="14100"/>
        <pc:sldMkLst>
          <pc:docMk/>
          <pc:sldMk cId="2735560525" sldId="311"/>
        </pc:sldMkLst>
        <pc:spChg chg="mod">
          <ac:chgData name="Chiara Brambilla" userId="713d58adca16a1a9" providerId="LiveId" clId="{8E276566-53E8-4BBC-ACCE-12C7845991F1}" dt="2023-03-09T09:49:02.700" v="4854" actId="14100"/>
          <ac:spMkLst>
            <pc:docMk/>
            <pc:sldMk cId="2735560525" sldId="311"/>
            <ac:spMk id="5" creationId="{1B07C49E-AFFC-EC46-8930-E4D428F5F943}"/>
          </ac:spMkLst>
        </pc:spChg>
        <pc:spChg chg="add del">
          <ac:chgData name="Chiara Brambilla" userId="713d58adca16a1a9" providerId="LiveId" clId="{8E276566-53E8-4BBC-ACCE-12C7845991F1}" dt="2023-03-08T16:03:13.135" v="1003"/>
          <ac:spMkLst>
            <pc:docMk/>
            <pc:sldMk cId="2735560525" sldId="311"/>
            <ac:spMk id="8" creationId="{91228B65-301C-6640-9EA9-67330112D49D}"/>
          </ac:spMkLst>
        </pc:spChg>
        <pc:picChg chg="del">
          <ac:chgData name="Chiara Brambilla" userId="713d58adca16a1a9" providerId="LiveId" clId="{8E276566-53E8-4BBC-ACCE-12C7845991F1}" dt="2023-03-08T15:40:52.727" v="477" actId="478"/>
          <ac:picMkLst>
            <pc:docMk/>
            <pc:sldMk cId="2735560525" sldId="311"/>
            <ac:picMk id="6" creationId="{607EBD97-0327-0EB4-CBEE-60408424DF8D}"/>
          </ac:picMkLst>
        </pc:picChg>
        <pc:picChg chg="add mod">
          <ac:chgData name="Chiara Brambilla" userId="713d58adca16a1a9" providerId="LiveId" clId="{8E276566-53E8-4BBC-ACCE-12C7845991F1}" dt="2023-03-08T16:29:05.590" v="2288" actId="14100"/>
          <ac:picMkLst>
            <pc:docMk/>
            <pc:sldMk cId="2735560525" sldId="311"/>
            <ac:picMk id="7" creationId="{77EDFAA2-0ED0-774E-659E-6C7603DE69CB}"/>
          </ac:picMkLst>
        </pc:picChg>
      </pc:sldChg>
      <pc:sldChg chg="addSp delSp modSp mod">
        <pc:chgData name="Chiara Brambilla" userId="713d58adca16a1a9" providerId="LiveId" clId="{8E276566-53E8-4BBC-ACCE-12C7845991F1}" dt="2023-03-09T09:49:12.692" v="4856" actId="14100"/>
        <pc:sldMkLst>
          <pc:docMk/>
          <pc:sldMk cId="1434679925" sldId="312"/>
        </pc:sldMkLst>
        <pc:spChg chg="mod">
          <ac:chgData name="Chiara Brambilla" userId="713d58adca16a1a9" providerId="LiveId" clId="{8E276566-53E8-4BBC-ACCE-12C7845991F1}" dt="2023-03-09T09:49:12.692" v="4856" actId="14100"/>
          <ac:spMkLst>
            <pc:docMk/>
            <pc:sldMk cId="1434679925" sldId="312"/>
            <ac:spMk id="5" creationId="{1B07C49E-AFFC-EC46-8930-E4D428F5F943}"/>
          </ac:spMkLst>
        </pc:spChg>
        <pc:spChg chg="add del">
          <ac:chgData name="Chiara Brambilla" userId="713d58adca16a1a9" providerId="LiveId" clId="{8E276566-53E8-4BBC-ACCE-12C7845991F1}" dt="2023-03-08T16:04:45.862" v="1150"/>
          <ac:spMkLst>
            <pc:docMk/>
            <pc:sldMk cId="1434679925" sldId="312"/>
            <ac:spMk id="8" creationId="{99ECDCBF-0098-F389-56EC-240F12CF17FA}"/>
          </ac:spMkLst>
        </pc:spChg>
        <pc:picChg chg="del">
          <ac:chgData name="Chiara Brambilla" userId="713d58adca16a1a9" providerId="LiveId" clId="{8E276566-53E8-4BBC-ACCE-12C7845991F1}" dt="2023-03-08T15:41:27.574" v="483" actId="478"/>
          <ac:picMkLst>
            <pc:docMk/>
            <pc:sldMk cId="1434679925" sldId="312"/>
            <ac:picMk id="6" creationId="{4CB14675-66D3-FF8D-8CBA-EF2ABC6D677A}"/>
          </ac:picMkLst>
        </pc:picChg>
        <pc:picChg chg="add mod">
          <ac:chgData name="Chiara Brambilla" userId="713d58adca16a1a9" providerId="LiveId" clId="{8E276566-53E8-4BBC-ACCE-12C7845991F1}" dt="2023-03-08T16:28:53.738" v="2286" actId="14100"/>
          <ac:picMkLst>
            <pc:docMk/>
            <pc:sldMk cId="1434679925" sldId="312"/>
            <ac:picMk id="7" creationId="{C9DBD50E-2258-0B2A-7719-C74E270DFAB1}"/>
          </ac:picMkLst>
        </pc:picChg>
      </pc:sldChg>
      <pc:sldChg chg="addSp modSp mod">
        <pc:chgData name="Chiara Brambilla" userId="713d58adca16a1a9" providerId="LiveId" clId="{8E276566-53E8-4BBC-ACCE-12C7845991F1}" dt="2023-03-09T09:49:34.708" v="4860" actId="255"/>
        <pc:sldMkLst>
          <pc:docMk/>
          <pc:sldMk cId="1756972646" sldId="313"/>
        </pc:sldMkLst>
        <pc:spChg chg="add mod">
          <ac:chgData name="Chiara Brambilla" userId="713d58adca16a1a9" providerId="LiveId" clId="{8E276566-53E8-4BBC-ACCE-12C7845991F1}" dt="2023-03-09T09:49:29.966" v="4859" actId="14100"/>
          <ac:spMkLst>
            <pc:docMk/>
            <pc:sldMk cId="1756972646" sldId="313"/>
            <ac:spMk id="2" creationId="{ADA1FB46-594F-3BE1-F086-08C30CC0004D}"/>
          </ac:spMkLst>
        </pc:spChg>
        <pc:spChg chg="mod">
          <ac:chgData name="Chiara Brambilla" userId="713d58adca16a1a9" providerId="LiveId" clId="{8E276566-53E8-4BBC-ACCE-12C7845991F1}" dt="2023-03-09T09:49:34.708" v="4860" actId="255"/>
          <ac:spMkLst>
            <pc:docMk/>
            <pc:sldMk cId="1756972646" sldId="313"/>
            <ac:spMk id="5" creationId="{1B07C49E-AFFC-EC46-8930-E4D428F5F943}"/>
          </ac:spMkLst>
        </pc:spChg>
        <pc:picChg chg="add mod">
          <ac:chgData name="Chiara Brambilla" userId="713d58adca16a1a9" providerId="LiveId" clId="{8E276566-53E8-4BBC-ACCE-12C7845991F1}" dt="2023-03-09T08:06:43.641" v="2371" actId="14100"/>
          <ac:picMkLst>
            <pc:docMk/>
            <pc:sldMk cId="1756972646" sldId="313"/>
            <ac:picMk id="6" creationId="{1767504B-8D4A-AA70-065F-579F602303EB}"/>
          </ac:picMkLst>
        </pc:picChg>
      </pc:sldChg>
      <pc:sldChg chg="addSp modSp mod">
        <pc:chgData name="Chiara Brambilla" userId="713d58adca16a1a9" providerId="LiveId" clId="{8E276566-53E8-4BBC-ACCE-12C7845991F1}" dt="2023-03-09T09:49:17.931" v="4857" actId="255"/>
        <pc:sldMkLst>
          <pc:docMk/>
          <pc:sldMk cId="639399535" sldId="314"/>
        </pc:sldMkLst>
        <pc:spChg chg="mod">
          <ac:chgData name="Chiara Brambilla" userId="713d58adca16a1a9" providerId="LiveId" clId="{8E276566-53E8-4BBC-ACCE-12C7845991F1}" dt="2023-03-09T09:49:17.931" v="4857" actId="255"/>
          <ac:spMkLst>
            <pc:docMk/>
            <pc:sldMk cId="639399535" sldId="314"/>
            <ac:spMk id="5" creationId="{1B07C49E-AFFC-EC46-8930-E4D428F5F943}"/>
          </ac:spMkLst>
        </pc:spChg>
        <pc:picChg chg="add mod">
          <ac:chgData name="Chiara Brambilla" userId="713d58adca16a1a9" providerId="LiveId" clId="{8E276566-53E8-4BBC-ACCE-12C7845991F1}" dt="2023-03-08T15:42:51.347" v="494" actId="1076"/>
          <ac:picMkLst>
            <pc:docMk/>
            <pc:sldMk cId="639399535" sldId="314"/>
            <ac:picMk id="3" creationId="{07984B14-D325-90E7-B80D-5C0A40CE02E5}"/>
          </ac:picMkLst>
        </pc:picChg>
      </pc:sldChg>
      <pc:sldChg chg="addSp delSp modSp mod">
        <pc:chgData name="Chiara Brambilla" userId="713d58adca16a1a9" providerId="LiveId" clId="{8E276566-53E8-4BBC-ACCE-12C7845991F1}" dt="2023-03-09T09:50:02.099" v="4865" actId="1076"/>
        <pc:sldMkLst>
          <pc:docMk/>
          <pc:sldMk cId="3566646398" sldId="315"/>
        </pc:sldMkLst>
        <pc:spChg chg="mod">
          <ac:chgData name="Chiara Brambilla" userId="713d58adca16a1a9" providerId="LiveId" clId="{8E276566-53E8-4BBC-ACCE-12C7845991F1}" dt="2023-03-09T09:49:59.049" v="4864" actId="1076"/>
          <ac:spMkLst>
            <pc:docMk/>
            <pc:sldMk cId="3566646398" sldId="315"/>
            <ac:spMk id="5" creationId="{1B07C49E-AFFC-EC46-8930-E4D428F5F943}"/>
          </ac:spMkLst>
        </pc:spChg>
        <pc:picChg chg="add del mod">
          <ac:chgData name="Chiara Brambilla" userId="713d58adca16a1a9" providerId="LiveId" clId="{8E276566-53E8-4BBC-ACCE-12C7845991F1}" dt="2023-03-08T15:46:04.608" v="508" actId="478"/>
          <ac:picMkLst>
            <pc:docMk/>
            <pc:sldMk cId="3566646398" sldId="315"/>
            <ac:picMk id="6" creationId="{EE80112C-D410-6E0E-E11A-0DDE623A743A}"/>
          </ac:picMkLst>
        </pc:picChg>
        <pc:picChg chg="add mod">
          <ac:chgData name="Chiara Brambilla" userId="713d58adca16a1a9" providerId="LiveId" clId="{8E276566-53E8-4BBC-ACCE-12C7845991F1}" dt="2023-03-09T09:50:02.099" v="4865" actId="1076"/>
          <ac:picMkLst>
            <pc:docMk/>
            <pc:sldMk cId="3566646398" sldId="315"/>
            <ac:picMk id="8" creationId="{592F1E37-0087-DC60-DD3E-342A43248963}"/>
          </ac:picMkLst>
        </pc:picChg>
      </pc:sldChg>
      <pc:sldChg chg="addSp modSp mod">
        <pc:chgData name="Chiara Brambilla" userId="713d58adca16a1a9" providerId="LiveId" clId="{8E276566-53E8-4BBC-ACCE-12C7845991F1}" dt="2023-03-09T09:50:38.064" v="4874" actId="1076"/>
        <pc:sldMkLst>
          <pc:docMk/>
          <pc:sldMk cId="1398439132" sldId="316"/>
        </pc:sldMkLst>
        <pc:spChg chg="add mod">
          <ac:chgData name="Chiara Brambilla" userId="713d58adca16a1a9" providerId="LiveId" clId="{8E276566-53E8-4BBC-ACCE-12C7845991F1}" dt="2023-03-09T09:50:38.064" v="4874" actId="1076"/>
          <ac:spMkLst>
            <pc:docMk/>
            <pc:sldMk cId="1398439132" sldId="316"/>
            <ac:spMk id="2" creationId="{A6909823-EC8E-7467-C3BC-1D8002683918}"/>
          </ac:spMkLst>
        </pc:spChg>
        <pc:spChg chg="mod">
          <ac:chgData name="Chiara Brambilla" userId="713d58adca16a1a9" providerId="LiveId" clId="{8E276566-53E8-4BBC-ACCE-12C7845991F1}" dt="2023-03-09T09:50:26.743" v="4872" actId="27636"/>
          <ac:spMkLst>
            <pc:docMk/>
            <pc:sldMk cId="1398439132" sldId="316"/>
            <ac:spMk id="5" creationId="{1B07C49E-AFFC-EC46-8930-E4D428F5F943}"/>
          </ac:spMkLst>
        </pc:spChg>
        <pc:picChg chg="add mod">
          <ac:chgData name="Chiara Brambilla" userId="713d58adca16a1a9" providerId="LiveId" clId="{8E276566-53E8-4BBC-ACCE-12C7845991F1}" dt="2023-03-09T08:10:29.178" v="2641" actId="1076"/>
          <ac:picMkLst>
            <pc:docMk/>
            <pc:sldMk cId="1398439132" sldId="316"/>
            <ac:picMk id="6" creationId="{5AD13E33-73F2-4EA0-D1EC-9473F773EC1E}"/>
          </ac:picMkLst>
        </pc:picChg>
      </pc:sldChg>
      <pc:sldChg chg="addSp modSp mod">
        <pc:chgData name="Chiara Brambilla" userId="713d58adca16a1a9" providerId="LiveId" clId="{8E276566-53E8-4BBC-ACCE-12C7845991F1}" dt="2023-03-09T09:50:44.701" v="4875" actId="255"/>
        <pc:sldMkLst>
          <pc:docMk/>
          <pc:sldMk cId="3975168428" sldId="317"/>
        </pc:sldMkLst>
        <pc:spChg chg="mod">
          <ac:chgData name="Chiara Brambilla" userId="713d58adca16a1a9" providerId="LiveId" clId="{8E276566-53E8-4BBC-ACCE-12C7845991F1}" dt="2023-03-09T09:50:44.701" v="4875" actId="255"/>
          <ac:spMkLst>
            <pc:docMk/>
            <pc:sldMk cId="3975168428" sldId="317"/>
            <ac:spMk id="5" creationId="{1B07C49E-AFFC-EC46-8930-E4D428F5F943}"/>
          </ac:spMkLst>
        </pc:spChg>
        <pc:picChg chg="add mod">
          <ac:chgData name="Chiara Brambilla" userId="713d58adca16a1a9" providerId="LiveId" clId="{8E276566-53E8-4BBC-ACCE-12C7845991F1}" dt="2023-03-08T15:48:10.544" v="521" actId="1076"/>
          <ac:picMkLst>
            <pc:docMk/>
            <pc:sldMk cId="3975168428" sldId="317"/>
            <ac:picMk id="6" creationId="{116B0EE9-7A72-E17B-3AD0-35712E0C3A85}"/>
          </ac:picMkLst>
        </pc:picChg>
      </pc:sldChg>
      <pc:sldChg chg="addSp delSp modSp mod ord">
        <pc:chgData name="Chiara Brambilla" userId="713d58adca16a1a9" providerId="LiveId" clId="{8E276566-53E8-4BBC-ACCE-12C7845991F1}" dt="2023-03-09T09:51:41.013" v="4888" actId="207"/>
        <pc:sldMkLst>
          <pc:docMk/>
          <pc:sldMk cId="239597884" sldId="318"/>
        </pc:sldMkLst>
        <pc:spChg chg="mod">
          <ac:chgData name="Chiara Brambilla" userId="713d58adca16a1a9" providerId="LiveId" clId="{8E276566-53E8-4BBC-ACCE-12C7845991F1}" dt="2023-03-09T09:51:41.013" v="4888" actId="207"/>
          <ac:spMkLst>
            <pc:docMk/>
            <pc:sldMk cId="239597884" sldId="318"/>
            <ac:spMk id="5" creationId="{85D9F803-CDBC-C74C-AF1B-2B5937D1C241}"/>
          </ac:spMkLst>
        </pc:spChg>
        <pc:spChg chg="mod">
          <ac:chgData name="Chiara Brambilla" userId="713d58adca16a1a9" providerId="LiveId" clId="{8E276566-53E8-4BBC-ACCE-12C7845991F1}" dt="2023-03-08T16:25:23.204" v="2232" actId="6549"/>
          <ac:spMkLst>
            <pc:docMk/>
            <pc:sldMk cId="239597884" sldId="318"/>
            <ac:spMk id="8" creationId="{2E0ECA32-E146-40DA-85CD-9677244BC3EC}"/>
          </ac:spMkLst>
        </pc:spChg>
        <pc:picChg chg="add del mod">
          <ac:chgData name="Chiara Brambilla" userId="713d58adca16a1a9" providerId="LiveId" clId="{8E276566-53E8-4BBC-ACCE-12C7845991F1}" dt="2023-03-09T08:42:18.788" v="3201" actId="478"/>
          <ac:picMkLst>
            <pc:docMk/>
            <pc:sldMk cId="239597884" sldId="318"/>
            <ac:picMk id="4" creationId="{D8BFEB61-AD7D-2120-A5F4-DB1A543C718B}"/>
          </ac:picMkLst>
        </pc:picChg>
        <pc:picChg chg="add mod">
          <ac:chgData name="Chiara Brambilla" userId="713d58adca16a1a9" providerId="LiveId" clId="{8E276566-53E8-4BBC-ACCE-12C7845991F1}" dt="2023-03-09T08:42:27.639" v="3206" actId="14100"/>
          <ac:picMkLst>
            <pc:docMk/>
            <pc:sldMk cId="239597884" sldId="318"/>
            <ac:picMk id="7" creationId="{43F155C5-D415-3E61-CA44-88C7684CE81D}"/>
          </ac:picMkLst>
        </pc:picChg>
      </pc:sldChg>
      <pc:sldChg chg="addSp delSp modSp mod">
        <pc:chgData name="Chiara Brambilla" userId="713d58adca16a1a9" providerId="LiveId" clId="{8E276566-53E8-4BBC-ACCE-12C7845991F1}" dt="2023-03-09T09:51:59.088" v="4889" actId="255"/>
        <pc:sldMkLst>
          <pc:docMk/>
          <pc:sldMk cId="232499080" sldId="319"/>
        </pc:sldMkLst>
        <pc:spChg chg="mod">
          <ac:chgData name="Chiara Brambilla" userId="713d58adca16a1a9" providerId="LiveId" clId="{8E276566-53E8-4BBC-ACCE-12C7845991F1}" dt="2023-03-09T09:51:59.088" v="4889" actId="255"/>
          <ac:spMkLst>
            <pc:docMk/>
            <pc:sldMk cId="232499080" sldId="319"/>
            <ac:spMk id="5" creationId="{85D9F803-CDBC-C74C-AF1B-2B5937D1C241}"/>
          </ac:spMkLst>
        </pc:spChg>
        <pc:spChg chg="mod">
          <ac:chgData name="Chiara Brambilla" userId="713d58adca16a1a9" providerId="LiveId" clId="{8E276566-53E8-4BBC-ACCE-12C7845991F1}" dt="2023-03-08T16:26:16.410" v="2282" actId="20577"/>
          <ac:spMkLst>
            <pc:docMk/>
            <pc:sldMk cId="232499080" sldId="319"/>
            <ac:spMk id="8" creationId="{34C97452-C78A-4701-B8AB-ABFE63D5BEDE}"/>
          </ac:spMkLst>
        </pc:spChg>
        <pc:picChg chg="add del mod">
          <ac:chgData name="Chiara Brambilla" userId="713d58adca16a1a9" providerId="LiveId" clId="{8E276566-53E8-4BBC-ACCE-12C7845991F1}" dt="2023-03-09T09:11:01.215" v="3578" actId="478"/>
          <ac:picMkLst>
            <pc:docMk/>
            <pc:sldMk cId="232499080" sldId="319"/>
            <ac:picMk id="4" creationId="{498588D9-76F0-F3A7-CFEE-FFF6349633F6}"/>
          </ac:picMkLst>
        </pc:picChg>
        <pc:picChg chg="add mod">
          <ac:chgData name="Chiara Brambilla" userId="713d58adca16a1a9" providerId="LiveId" clId="{8E276566-53E8-4BBC-ACCE-12C7845991F1}" dt="2023-03-09T09:14:00.622" v="3687" actId="1076"/>
          <ac:picMkLst>
            <pc:docMk/>
            <pc:sldMk cId="232499080" sldId="319"/>
            <ac:picMk id="7" creationId="{72A31F80-E0FE-A8BA-6510-0741F69C3EC8}"/>
          </ac:picMkLst>
        </pc:picChg>
      </pc:sldChg>
      <pc:sldChg chg="addSp modSp mod">
        <pc:chgData name="Chiara Brambilla" userId="713d58adca16a1a9" providerId="LiveId" clId="{8E276566-53E8-4BBC-ACCE-12C7845991F1}" dt="2023-03-09T11:17:03.687" v="5915" actId="6549"/>
        <pc:sldMkLst>
          <pc:docMk/>
          <pc:sldMk cId="3645034231" sldId="320"/>
        </pc:sldMkLst>
        <pc:spChg chg="mod">
          <ac:chgData name="Chiara Brambilla" userId="713d58adca16a1a9" providerId="LiveId" clId="{8E276566-53E8-4BBC-ACCE-12C7845991F1}" dt="2023-03-09T11:17:03.687" v="5915" actId="6549"/>
          <ac:spMkLst>
            <pc:docMk/>
            <pc:sldMk cId="3645034231" sldId="320"/>
            <ac:spMk id="5" creationId="{1B07C49E-AFFC-EC46-8930-E4D428F5F943}"/>
          </ac:spMkLst>
        </pc:spChg>
        <pc:picChg chg="add mod">
          <ac:chgData name="Chiara Brambilla" userId="713d58adca16a1a9" providerId="LiveId" clId="{8E276566-53E8-4BBC-ACCE-12C7845991F1}" dt="2023-03-09T11:13:27.475" v="5647" actId="1076"/>
          <ac:picMkLst>
            <pc:docMk/>
            <pc:sldMk cId="3645034231" sldId="320"/>
            <ac:picMk id="3" creationId="{2FCCB1E8-B829-47D9-BC7D-66863663FDCB}"/>
          </ac:picMkLst>
        </pc:picChg>
      </pc:sldChg>
      <pc:sldChg chg="addSp delSp modSp mod">
        <pc:chgData name="Chiara Brambilla" userId="713d58adca16a1a9" providerId="LiveId" clId="{8E276566-53E8-4BBC-ACCE-12C7845991F1}" dt="2023-03-09T09:52:49.144" v="4896" actId="14100"/>
        <pc:sldMkLst>
          <pc:docMk/>
          <pc:sldMk cId="700132931" sldId="322"/>
        </pc:sldMkLst>
        <pc:spChg chg="mod">
          <ac:chgData name="Chiara Brambilla" userId="713d58adca16a1a9" providerId="LiveId" clId="{8E276566-53E8-4BBC-ACCE-12C7845991F1}" dt="2023-03-09T09:52:49.144" v="4896" actId="14100"/>
          <ac:spMkLst>
            <pc:docMk/>
            <pc:sldMk cId="700132931" sldId="322"/>
            <ac:spMk id="5" creationId="{85D9F803-CDBC-C74C-AF1B-2B5937D1C241}"/>
          </ac:spMkLst>
        </pc:spChg>
        <pc:spChg chg="mod">
          <ac:chgData name="Chiara Brambilla" userId="713d58adca16a1a9" providerId="LiveId" clId="{8E276566-53E8-4BBC-ACCE-12C7845991F1}" dt="2023-03-09T09:24:31.447" v="3961" actId="20577"/>
          <ac:spMkLst>
            <pc:docMk/>
            <pc:sldMk cId="700132931" sldId="322"/>
            <ac:spMk id="8" creationId="{9456A072-47A6-4424-9ABE-F398119040DD}"/>
          </ac:spMkLst>
        </pc:spChg>
        <pc:picChg chg="add del mod">
          <ac:chgData name="Chiara Brambilla" userId="713d58adca16a1a9" providerId="LiveId" clId="{8E276566-53E8-4BBC-ACCE-12C7845991F1}" dt="2023-03-09T09:23:13.482" v="3865" actId="478"/>
          <ac:picMkLst>
            <pc:docMk/>
            <pc:sldMk cId="700132931" sldId="322"/>
            <ac:picMk id="4" creationId="{6C2AEBAC-5653-9D7E-80F9-87F33B6355FF}"/>
          </ac:picMkLst>
        </pc:picChg>
        <pc:picChg chg="add mod">
          <ac:chgData name="Chiara Brambilla" userId="713d58adca16a1a9" providerId="LiveId" clId="{8E276566-53E8-4BBC-ACCE-12C7845991F1}" dt="2023-03-09T09:28:23.183" v="4269" actId="1076"/>
          <ac:picMkLst>
            <pc:docMk/>
            <pc:sldMk cId="700132931" sldId="322"/>
            <ac:picMk id="7" creationId="{107273FE-F901-0965-D005-EB94C7CDBC59}"/>
          </ac:picMkLst>
        </pc:picChg>
      </pc:sldChg>
      <pc:sldChg chg="addSp modSp mod">
        <pc:chgData name="Chiara Brambilla" userId="713d58adca16a1a9" providerId="LiveId" clId="{8E276566-53E8-4BBC-ACCE-12C7845991F1}" dt="2023-03-09T09:53:05.845" v="4900" actId="1076"/>
        <pc:sldMkLst>
          <pc:docMk/>
          <pc:sldMk cId="1866160706" sldId="323"/>
        </pc:sldMkLst>
        <pc:spChg chg="mod">
          <ac:chgData name="Chiara Brambilla" userId="713d58adca16a1a9" providerId="LiveId" clId="{8E276566-53E8-4BBC-ACCE-12C7845991F1}" dt="2023-03-09T09:53:05.845" v="4900" actId="1076"/>
          <ac:spMkLst>
            <pc:docMk/>
            <pc:sldMk cId="1866160706" sldId="323"/>
            <ac:spMk id="5" creationId="{85D9F803-CDBC-C74C-AF1B-2B5937D1C241}"/>
          </ac:spMkLst>
        </pc:spChg>
        <pc:spChg chg="mod">
          <ac:chgData name="Chiara Brambilla" userId="713d58adca16a1a9" providerId="LiveId" clId="{8E276566-53E8-4BBC-ACCE-12C7845991F1}" dt="2023-03-09T09:32:34.866" v="4429" actId="20577"/>
          <ac:spMkLst>
            <pc:docMk/>
            <pc:sldMk cId="1866160706" sldId="323"/>
            <ac:spMk id="8" creationId="{4EF94599-779E-457E-B57B-6063EBF7A840}"/>
          </ac:spMkLst>
        </pc:spChg>
        <pc:picChg chg="add mod">
          <ac:chgData name="Chiara Brambilla" userId="713d58adca16a1a9" providerId="LiveId" clId="{8E276566-53E8-4BBC-ACCE-12C7845991F1}" dt="2023-03-09T09:30:07.668" v="4289" actId="1076"/>
          <ac:picMkLst>
            <pc:docMk/>
            <pc:sldMk cId="1866160706" sldId="323"/>
            <ac:picMk id="4" creationId="{06D81211-291C-0761-369B-6D5B420E1FF9}"/>
          </ac:picMkLst>
        </pc:picChg>
      </pc:sldChg>
      <pc:sldChg chg="addSp delSp modSp mod">
        <pc:chgData name="Chiara Brambilla" userId="713d58adca16a1a9" providerId="LiveId" clId="{8E276566-53E8-4BBC-ACCE-12C7845991F1}" dt="2023-03-09T10:03:37.884" v="5295" actId="14100"/>
        <pc:sldMkLst>
          <pc:docMk/>
          <pc:sldMk cId="252359608" sldId="324"/>
        </pc:sldMkLst>
        <pc:spChg chg="mod">
          <ac:chgData name="Chiara Brambilla" userId="713d58adca16a1a9" providerId="LiveId" clId="{8E276566-53E8-4BBC-ACCE-12C7845991F1}" dt="2023-03-09T09:53:21.831" v="4904" actId="1076"/>
          <ac:spMkLst>
            <pc:docMk/>
            <pc:sldMk cId="252359608" sldId="324"/>
            <ac:spMk id="5" creationId="{85D9F803-CDBC-C74C-AF1B-2B5937D1C241}"/>
          </ac:spMkLst>
        </pc:spChg>
        <pc:spChg chg="add mod">
          <ac:chgData name="Chiara Brambilla" userId="713d58adca16a1a9" providerId="LiveId" clId="{8E276566-53E8-4BBC-ACCE-12C7845991F1}" dt="2023-03-09T10:02:38.921" v="5268" actId="1076"/>
          <ac:spMkLst>
            <pc:docMk/>
            <pc:sldMk cId="252359608" sldId="324"/>
            <ac:spMk id="6" creationId="{B5E50787-96FC-8862-B8F3-754484DDB59D}"/>
          </ac:spMkLst>
        </pc:spChg>
        <pc:spChg chg="add del mod">
          <ac:chgData name="Chiara Brambilla" userId="713d58adca16a1a9" providerId="LiveId" clId="{8E276566-53E8-4BBC-ACCE-12C7845991F1}" dt="2023-03-09T10:01:49.518" v="5254" actId="478"/>
          <ac:spMkLst>
            <pc:docMk/>
            <pc:sldMk cId="252359608" sldId="324"/>
            <ac:spMk id="11" creationId="{A0DBC19E-15D4-2DA5-6A79-7629EFA6E44F}"/>
          </ac:spMkLst>
        </pc:spChg>
        <pc:spChg chg="mod">
          <ac:chgData name="Chiara Brambilla" userId="713d58adca16a1a9" providerId="LiveId" clId="{8E276566-53E8-4BBC-ACCE-12C7845991F1}" dt="2023-03-09T09:38:10.630" v="4541" actId="20577"/>
          <ac:spMkLst>
            <pc:docMk/>
            <pc:sldMk cId="252359608" sldId="324"/>
            <ac:spMk id="12" creationId="{4D271BF5-BAA1-4CEB-A575-76A097FABBBA}"/>
          </ac:spMkLst>
        </pc:spChg>
        <pc:spChg chg="add mod">
          <ac:chgData name="Chiara Brambilla" userId="713d58adca16a1a9" providerId="LiveId" clId="{8E276566-53E8-4BBC-ACCE-12C7845991F1}" dt="2023-03-09T10:03:37.884" v="5295" actId="14100"/>
          <ac:spMkLst>
            <pc:docMk/>
            <pc:sldMk cId="252359608" sldId="324"/>
            <ac:spMk id="13" creationId="{801B2BB5-87C3-FDFA-51D0-CF9290BCCECE}"/>
          </ac:spMkLst>
        </pc:spChg>
        <pc:picChg chg="add del mod">
          <ac:chgData name="Chiara Brambilla" userId="713d58adca16a1a9" providerId="LiveId" clId="{8E276566-53E8-4BBC-ACCE-12C7845991F1}" dt="2023-03-09T09:36:05.692" v="4445" actId="478"/>
          <ac:picMkLst>
            <pc:docMk/>
            <pc:sldMk cId="252359608" sldId="324"/>
            <ac:picMk id="4" creationId="{A917E12F-F2D9-1191-2706-253F61AAC38E}"/>
          </ac:picMkLst>
        </pc:picChg>
        <pc:picChg chg="add mod">
          <ac:chgData name="Chiara Brambilla" userId="713d58adca16a1a9" providerId="LiveId" clId="{8E276566-53E8-4BBC-ACCE-12C7845991F1}" dt="2023-03-09T10:03:34.084" v="5293" actId="14100"/>
          <ac:picMkLst>
            <pc:docMk/>
            <pc:sldMk cId="252359608" sldId="324"/>
            <ac:picMk id="8" creationId="{16E4CC46-1ED1-4CF8-53CC-071978F6BB07}"/>
          </ac:picMkLst>
        </pc:picChg>
        <pc:picChg chg="add mod">
          <ac:chgData name="Chiara Brambilla" userId="713d58adca16a1a9" providerId="LiveId" clId="{8E276566-53E8-4BBC-ACCE-12C7845991F1}" dt="2023-03-09T10:03:33.880" v="5292" actId="14100"/>
          <ac:picMkLst>
            <pc:docMk/>
            <pc:sldMk cId="252359608" sldId="324"/>
            <ac:picMk id="10" creationId="{2406C396-1215-22D3-EB81-8955ECDEDFAC}"/>
          </ac:picMkLst>
        </pc:picChg>
      </pc:sldChg>
      <pc:sldChg chg="modSp mod">
        <pc:chgData name="Chiara Brambilla" userId="713d58adca16a1a9" providerId="LiveId" clId="{8E276566-53E8-4BBC-ACCE-12C7845991F1}" dt="2023-03-09T08:02:14.111" v="2291" actId="255"/>
        <pc:sldMkLst>
          <pc:docMk/>
          <pc:sldMk cId="724038033" sldId="330"/>
        </pc:sldMkLst>
        <pc:spChg chg="mod">
          <ac:chgData name="Chiara Brambilla" userId="713d58adca16a1a9" providerId="LiveId" clId="{8E276566-53E8-4BBC-ACCE-12C7845991F1}" dt="2023-03-09T08:02:14.111" v="2291" actId="255"/>
          <ac:spMkLst>
            <pc:docMk/>
            <pc:sldMk cId="724038033" sldId="330"/>
            <ac:spMk id="10" creationId="{79EF1473-3ADD-43F1-A495-57AAB7FD902F}"/>
          </ac:spMkLst>
        </pc:spChg>
      </pc:sldChg>
      <pc:sldChg chg="modSp mod">
        <pc:chgData name="Chiara Brambilla" userId="713d58adca16a1a9" providerId="LiveId" clId="{8E276566-53E8-4BBC-ACCE-12C7845991F1}" dt="2023-03-09T09:43:02.238" v="4759" actId="255"/>
        <pc:sldMkLst>
          <pc:docMk/>
          <pc:sldMk cId="1980221439" sldId="331"/>
        </pc:sldMkLst>
        <pc:spChg chg="mod">
          <ac:chgData name="Chiara Brambilla" userId="713d58adca16a1a9" providerId="LiveId" clId="{8E276566-53E8-4BBC-ACCE-12C7845991F1}" dt="2023-03-09T09:43:02.238" v="4759" actId="255"/>
          <ac:spMkLst>
            <pc:docMk/>
            <pc:sldMk cId="1980221439" sldId="331"/>
            <ac:spMk id="10" creationId="{79EF1473-3ADD-43F1-A495-57AAB7FD902F}"/>
          </ac:spMkLst>
        </pc:spChg>
      </pc:sldChg>
      <pc:sldChg chg="modSp mod">
        <pc:chgData name="Chiara Brambilla" userId="713d58adca16a1a9" providerId="LiveId" clId="{8E276566-53E8-4BBC-ACCE-12C7845991F1}" dt="2023-03-09T09:43:20.052" v="4761" actId="1076"/>
        <pc:sldMkLst>
          <pc:docMk/>
          <pc:sldMk cId="2560061391" sldId="332"/>
        </pc:sldMkLst>
        <pc:spChg chg="mod">
          <ac:chgData name="Chiara Brambilla" userId="713d58adca16a1a9" providerId="LiveId" clId="{8E276566-53E8-4BBC-ACCE-12C7845991F1}" dt="2023-03-09T09:43:20.052" v="4761" actId="1076"/>
          <ac:spMkLst>
            <pc:docMk/>
            <pc:sldMk cId="2560061391" sldId="332"/>
            <ac:spMk id="5" creationId="{8E999A1B-8752-489F-A63B-EA2F60186B52}"/>
          </ac:spMkLst>
        </pc:spChg>
      </pc:sldChg>
      <pc:sldChg chg="modSp mod">
        <pc:chgData name="Chiara Brambilla" userId="713d58adca16a1a9" providerId="LiveId" clId="{8E276566-53E8-4BBC-ACCE-12C7845991F1}" dt="2023-03-09T09:43:49.589" v="4765" actId="255"/>
        <pc:sldMkLst>
          <pc:docMk/>
          <pc:sldMk cId="3118254162" sldId="333"/>
        </pc:sldMkLst>
        <pc:spChg chg="mod">
          <ac:chgData name="Chiara Brambilla" userId="713d58adca16a1a9" providerId="LiveId" clId="{8E276566-53E8-4BBC-ACCE-12C7845991F1}" dt="2023-03-09T08:02:55.824" v="2294" actId="2711"/>
          <ac:spMkLst>
            <pc:docMk/>
            <pc:sldMk cId="3118254162" sldId="333"/>
            <ac:spMk id="3" creationId="{AB0AB2AC-B7E6-6849-9AE9-697369407F8F}"/>
          </ac:spMkLst>
        </pc:spChg>
        <pc:graphicFrameChg chg="mod">
          <ac:chgData name="Chiara Brambilla" userId="713d58adca16a1a9" providerId="LiveId" clId="{8E276566-53E8-4BBC-ACCE-12C7845991F1}" dt="2023-03-09T09:43:49.589" v="4765" actId="255"/>
          <ac:graphicFrameMkLst>
            <pc:docMk/>
            <pc:sldMk cId="3118254162" sldId="333"/>
            <ac:graphicFrameMk id="11" creationId="{B2B0617A-94B0-BAB0-9874-68DA6497250D}"/>
          </ac:graphicFrameMkLst>
        </pc:graphicFrameChg>
      </pc:sldChg>
      <pc:sldChg chg="modSp mod">
        <pc:chgData name="Chiara Brambilla" userId="713d58adca16a1a9" providerId="LiveId" clId="{8E276566-53E8-4BBC-ACCE-12C7845991F1}" dt="2023-03-09T09:43:56.555" v="4766" actId="255"/>
        <pc:sldMkLst>
          <pc:docMk/>
          <pc:sldMk cId="1539438380" sldId="334"/>
        </pc:sldMkLst>
        <pc:spChg chg="mod">
          <ac:chgData name="Chiara Brambilla" userId="713d58adca16a1a9" providerId="LiveId" clId="{8E276566-53E8-4BBC-ACCE-12C7845991F1}" dt="2023-03-09T08:03:02.996" v="2295" actId="2711"/>
          <ac:spMkLst>
            <pc:docMk/>
            <pc:sldMk cId="1539438380" sldId="334"/>
            <ac:spMk id="3" creationId="{AB0AB2AC-B7E6-6849-9AE9-697369407F8F}"/>
          </ac:spMkLst>
        </pc:spChg>
        <pc:graphicFrameChg chg="mod">
          <ac:chgData name="Chiara Brambilla" userId="713d58adca16a1a9" providerId="LiveId" clId="{8E276566-53E8-4BBC-ACCE-12C7845991F1}" dt="2023-03-09T09:43:56.555" v="4766" actId="255"/>
          <ac:graphicFrameMkLst>
            <pc:docMk/>
            <pc:sldMk cId="1539438380" sldId="334"/>
            <ac:graphicFrameMk id="11" creationId="{B2B0617A-94B0-BAB0-9874-68DA6497250D}"/>
          </ac:graphicFrameMkLst>
        </pc:graphicFrameChg>
      </pc:sldChg>
      <pc:sldChg chg="modSp mod">
        <pc:chgData name="Chiara Brambilla" userId="713d58adca16a1a9" providerId="LiveId" clId="{8E276566-53E8-4BBC-ACCE-12C7845991F1}" dt="2023-03-09T09:44:12.823" v="4767" actId="255"/>
        <pc:sldMkLst>
          <pc:docMk/>
          <pc:sldMk cId="1449480643" sldId="335"/>
        </pc:sldMkLst>
        <pc:spChg chg="mod">
          <ac:chgData name="Chiara Brambilla" userId="713d58adca16a1a9" providerId="LiveId" clId="{8E276566-53E8-4BBC-ACCE-12C7845991F1}" dt="2023-03-09T09:44:12.823" v="4767" actId="255"/>
          <ac:spMkLst>
            <pc:docMk/>
            <pc:sldMk cId="1449480643" sldId="335"/>
            <ac:spMk id="2" creationId="{C37999B5-15EB-075E-B753-56919991BD9F}"/>
          </ac:spMkLst>
        </pc:spChg>
        <pc:spChg chg="mod">
          <ac:chgData name="Chiara Brambilla" userId="713d58adca16a1a9" providerId="LiveId" clId="{8E276566-53E8-4BBC-ACCE-12C7845991F1}" dt="2023-03-09T08:03:09.562" v="2296" actId="2711"/>
          <ac:spMkLst>
            <pc:docMk/>
            <pc:sldMk cId="1449480643" sldId="335"/>
            <ac:spMk id="3" creationId="{AB0AB2AC-B7E6-6849-9AE9-697369407F8F}"/>
          </ac:spMkLst>
        </pc:spChg>
      </pc:sldChg>
      <pc:sldChg chg="modSp mod">
        <pc:chgData name="Chiara Brambilla" userId="713d58adca16a1a9" providerId="LiveId" clId="{8E276566-53E8-4BBC-ACCE-12C7845991F1}" dt="2023-03-09T09:46:12.158" v="4824"/>
        <pc:sldMkLst>
          <pc:docMk/>
          <pc:sldMk cId="872979438" sldId="336"/>
        </pc:sldMkLst>
        <pc:spChg chg="mod">
          <ac:chgData name="Chiara Brambilla" userId="713d58adca16a1a9" providerId="LiveId" clId="{8E276566-53E8-4BBC-ACCE-12C7845991F1}" dt="2023-03-09T09:46:12.158" v="4824"/>
          <ac:spMkLst>
            <pc:docMk/>
            <pc:sldMk cId="872979438" sldId="336"/>
            <ac:spMk id="2" creationId="{C37999B5-15EB-075E-B753-56919991BD9F}"/>
          </ac:spMkLst>
        </pc:spChg>
        <pc:spChg chg="mod">
          <ac:chgData name="Chiara Brambilla" userId="713d58adca16a1a9" providerId="LiveId" clId="{8E276566-53E8-4BBC-ACCE-12C7845991F1}" dt="2023-03-09T08:03:42.949" v="2299" actId="2711"/>
          <ac:spMkLst>
            <pc:docMk/>
            <pc:sldMk cId="872979438" sldId="336"/>
            <ac:spMk id="3" creationId="{AB0AB2AC-B7E6-6849-9AE9-697369407F8F}"/>
          </ac:spMkLst>
        </pc:spChg>
      </pc:sldChg>
      <pc:sldChg chg="modSp add mod">
        <pc:chgData name="Chiara Brambilla" userId="713d58adca16a1a9" providerId="LiveId" clId="{8E276566-53E8-4BBC-ACCE-12C7845991F1}" dt="2023-03-09T09:51:22.625" v="4885" actId="14100"/>
        <pc:sldMkLst>
          <pc:docMk/>
          <pc:sldMk cId="3555957914" sldId="337"/>
        </pc:sldMkLst>
        <pc:spChg chg="mod">
          <ac:chgData name="Chiara Brambilla" userId="713d58adca16a1a9" providerId="LiveId" clId="{8E276566-53E8-4BBC-ACCE-12C7845991F1}" dt="2023-03-09T09:51:22.625" v="4885" actId="14100"/>
          <ac:spMkLst>
            <pc:docMk/>
            <pc:sldMk cId="3555957914" sldId="337"/>
            <ac:spMk id="5" creationId="{85D9F803-CDBC-C74C-AF1B-2B5937D1C241}"/>
          </ac:spMkLst>
        </pc:spChg>
        <pc:picChg chg="mod">
          <ac:chgData name="Chiara Brambilla" userId="713d58adca16a1a9" providerId="LiveId" clId="{8E276566-53E8-4BBC-ACCE-12C7845991F1}" dt="2023-03-09T08:42:03.958" v="3196" actId="14100"/>
          <ac:picMkLst>
            <pc:docMk/>
            <pc:sldMk cId="3555957914" sldId="337"/>
            <ac:picMk id="4" creationId="{D8BFEB61-AD7D-2120-A5F4-DB1A543C718B}"/>
          </ac:picMkLst>
        </pc:picChg>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E6F6E4D-CDA8-43DF-A85F-2967CF8214A4}"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GB"/>
        </a:p>
      </dgm:t>
    </dgm:pt>
    <dgm:pt modelId="{22762AA1-86E0-41E7-B157-664D55E70B96}">
      <dgm:prSet phldrT="[Text]" custT="1"/>
      <dgm:spPr>
        <a:solidFill>
          <a:srgbClr val="8FAADC">
            <a:alpha val="30196"/>
          </a:srgbClr>
        </a:solidFill>
      </dgm:spPr>
      <dgm:t>
        <a:bodyPr/>
        <a:lstStyle/>
        <a:p>
          <a:r>
            <a:rPr lang="en-GB" sz="2400" b="0" i="0" dirty="0">
              <a:solidFill>
                <a:schemeClr val="tx1">
                  <a:lumMod val="85000"/>
                  <a:lumOff val="15000"/>
                </a:schemeClr>
              </a:solidFill>
            </a:rPr>
            <a:t>Use GET request to obtain data from SpaceX API</a:t>
          </a:r>
          <a:endParaRPr lang="en-GB" sz="2400" b="0" dirty="0">
            <a:solidFill>
              <a:schemeClr val="tx1">
                <a:lumMod val="85000"/>
                <a:lumOff val="15000"/>
              </a:schemeClr>
            </a:solidFill>
          </a:endParaRPr>
        </a:p>
      </dgm:t>
    </dgm:pt>
    <dgm:pt modelId="{EF1FBDF0-ABEA-4CE6-8672-DFD4B6025EC3}" type="parTrans" cxnId="{672B5FA6-D547-41EA-B114-1793A455FFFB}">
      <dgm:prSet/>
      <dgm:spPr/>
      <dgm:t>
        <a:bodyPr/>
        <a:lstStyle/>
        <a:p>
          <a:endParaRPr lang="en-GB" sz="2400" b="0"/>
        </a:p>
      </dgm:t>
    </dgm:pt>
    <dgm:pt modelId="{1012AF38-FA8E-4E18-AF20-B46706451EBF}" type="sibTrans" cxnId="{672B5FA6-D547-41EA-B114-1793A455FFFB}">
      <dgm:prSet/>
      <dgm:spPr/>
      <dgm:t>
        <a:bodyPr/>
        <a:lstStyle/>
        <a:p>
          <a:endParaRPr lang="en-GB" sz="2400" b="0"/>
        </a:p>
      </dgm:t>
    </dgm:pt>
    <dgm:pt modelId="{6F47DAFB-56FC-4DD4-ACA8-472AFFB787F0}">
      <dgm:prSet phldrT="[Text]" custT="1"/>
      <dgm:spPr>
        <a:solidFill>
          <a:schemeClr val="accent1">
            <a:lumMod val="60000"/>
            <a:lumOff val="40000"/>
            <a:alpha val="30196"/>
          </a:schemeClr>
        </a:solidFill>
      </dgm:spPr>
      <dgm:t>
        <a:bodyPr/>
        <a:lstStyle/>
        <a:p>
          <a:r>
            <a:rPr lang="it-IT" sz="2400" b="0" dirty="0">
              <a:solidFill>
                <a:schemeClr val="tx1">
                  <a:lumMod val="85000"/>
                  <a:lumOff val="15000"/>
                </a:schemeClr>
              </a:solidFill>
            </a:rPr>
            <a:t>Create a </a:t>
          </a:r>
          <a:r>
            <a:rPr lang="it-IT" sz="2400" b="0" dirty="0" err="1">
              <a:solidFill>
                <a:schemeClr val="tx1">
                  <a:lumMod val="85000"/>
                  <a:lumOff val="15000"/>
                </a:schemeClr>
              </a:solidFill>
            </a:rPr>
            <a:t>Pandas</a:t>
          </a:r>
          <a:r>
            <a:rPr lang="it-IT" sz="2400" b="0" dirty="0">
              <a:solidFill>
                <a:schemeClr val="tx1">
                  <a:lumMod val="85000"/>
                  <a:lumOff val="15000"/>
                </a:schemeClr>
              </a:solidFill>
            </a:rPr>
            <a:t> </a:t>
          </a:r>
          <a:r>
            <a:rPr lang="it-IT" sz="2400" b="0" dirty="0" err="1">
              <a:solidFill>
                <a:schemeClr val="tx1">
                  <a:lumMod val="85000"/>
                  <a:lumOff val="15000"/>
                </a:schemeClr>
              </a:solidFill>
            </a:rPr>
            <a:t>dataframe</a:t>
          </a:r>
          <a:r>
            <a:rPr lang="it-IT" sz="2400" b="0" dirty="0">
              <a:solidFill>
                <a:schemeClr val="tx1">
                  <a:lumMod val="85000"/>
                  <a:lumOff val="15000"/>
                </a:schemeClr>
              </a:solidFill>
            </a:rPr>
            <a:t> from a </a:t>
          </a:r>
          <a:r>
            <a:rPr lang="it-IT" sz="2400" b="0" dirty="0" err="1">
              <a:solidFill>
                <a:schemeClr val="tx1">
                  <a:lumMod val="85000"/>
                  <a:lumOff val="15000"/>
                </a:schemeClr>
              </a:solidFill>
            </a:rPr>
            <a:t>dictionary</a:t>
          </a:r>
          <a:endParaRPr lang="en-GB" sz="2400" b="0" dirty="0">
            <a:solidFill>
              <a:schemeClr val="tx1">
                <a:lumMod val="85000"/>
                <a:lumOff val="15000"/>
              </a:schemeClr>
            </a:solidFill>
          </a:endParaRPr>
        </a:p>
      </dgm:t>
    </dgm:pt>
    <dgm:pt modelId="{1139190D-E920-44D4-8CBA-A201B8EEA119}" type="parTrans" cxnId="{F7CA3A49-D914-4CDA-8C93-89B13499F4D3}">
      <dgm:prSet/>
      <dgm:spPr/>
      <dgm:t>
        <a:bodyPr/>
        <a:lstStyle/>
        <a:p>
          <a:endParaRPr lang="en-GB" sz="2400" b="0"/>
        </a:p>
      </dgm:t>
    </dgm:pt>
    <dgm:pt modelId="{0E0AD35D-07FE-4EC0-98E6-9DD2E4E2A08A}" type="sibTrans" cxnId="{F7CA3A49-D914-4CDA-8C93-89B13499F4D3}">
      <dgm:prSet/>
      <dgm:spPr/>
      <dgm:t>
        <a:bodyPr/>
        <a:lstStyle/>
        <a:p>
          <a:endParaRPr lang="en-GB" sz="2400" b="0"/>
        </a:p>
      </dgm:t>
    </dgm:pt>
    <dgm:pt modelId="{063B21BC-635B-41AD-91A6-41F3A2D51373}">
      <dgm:prSet phldrT="[Text]" custT="1"/>
      <dgm:spPr>
        <a:solidFill>
          <a:schemeClr val="accent1">
            <a:lumMod val="60000"/>
            <a:lumOff val="40000"/>
            <a:alpha val="30196"/>
          </a:schemeClr>
        </a:solidFill>
      </dgm:spPr>
      <dgm:t>
        <a:bodyPr/>
        <a:lstStyle/>
        <a:p>
          <a:r>
            <a:rPr lang="en-GB" sz="2400" b="0" i="0" dirty="0">
              <a:solidFill>
                <a:schemeClr val="tx1">
                  <a:lumMod val="85000"/>
                  <a:lumOff val="15000"/>
                </a:schemeClr>
              </a:solidFill>
            </a:rPr>
            <a:t>Filter the </a:t>
          </a:r>
          <a:r>
            <a:rPr lang="en-GB" sz="2400" b="0" i="0" dirty="0" err="1">
              <a:solidFill>
                <a:schemeClr val="tx1">
                  <a:lumMod val="85000"/>
                  <a:lumOff val="15000"/>
                </a:schemeClr>
              </a:solidFill>
            </a:rPr>
            <a:t>dataframe</a:t>
          </a:r>
          <a:r>
            <a:rPr lang="en-GB" sz="2400" b="0" i="0" dirty="0">
              <a:solidFill>
                <a:schemeClr val="tx1">
                  <a:lumMod val="85000"/>
                  <a:lumOff val="15000"/>
                </a:schemeClr>
              </a:solidFill>
            </a:rPr>
            <a:t> to only include Falcon 9 launches</a:t>
          </a:r>
          <a:endParaRPr lang="en-GB" sz="2400" b="0" dirty="0">
            <a:solidFill>
              <a:schemeClr val="tx1">
                <a:lumMod val="85000"/>
                <a:lumOff val="15000"/>
              </a:schemeClr>
            </a:solidFill>
          </a:endParaRPr>
        </a:p>
      </dgm:t>
    </dgm:pt>
    <dgm:pt modelId="{0447A86D-67AA-4699-8345-BB809AF9006D}" type="parTrans" cxnId="{9ABD62A5-02E3-4522-854E-BA5E86B3A72E}">
      <dgm:prSet/>
      <dgm:spPr/>
      <dgm:t>
        <a:bodyPr/>
        <a:lstStyle/>
        <a:p>
          <a:endParaRPr lang="en-GB" sz="2400" b="0"/>
        </a:p>
      </dgm:t>
    </dgm:pt>
    <dgm:pt modelId="{64E71197-CBFB-4BFB-BF12-04C9FAA8AAB8}" type="sibTrans" cxnId="{9ABD62A5-02E3-4522-854E-BA5E86B3A72E}">
      <dgm:prSet/>
      <dgm:spPr/>
      <dgm:t>
        <a:bodyPr/>
        <a:lstStyle/>
        <a:p>
          <a:endParaRPr lang="en-GB" sz="2400" b="0"/>
        </a:p>
      </dgm:t>
    </dgm:pt>
    <dgm:pt modelId="{99DCB059-D11D-4FB3-A0BD-206DC8F666BC}">
      <dgm:prSet custT="1"/>
      <dgm:spPr>
        <a:solidFill>
          <a:schemeClr val="accent1">
            <a:lumMod val="60000"/>
            <a:lumOff val="40000"/>
            <a:alpha val="30196"/>
          </a:schemeClr>
        </a:solidFill>
      </dgm:spPr>
      <dgm:t>
        <a:bodyPr/>
        <a:lstStyle/>
        <a:p>
          <a:r>
            <a:rPr lang="en-GB" sz="2400" b="0" i="0" dirty="0">
              <a:solidFill>
                <a:schemeClr val="tx1">
                  <a:lumMod val="85000"/>
                  <a:lumOff val="15000"/>
                </a:schemeClr>
              </a:solidFill>
            </a:rPr>
            <a:t>Normalize JSON response into a Pandas </a:t>
          </a:r>
          <a:r>
            <a:rPr lang="en-GB" sz="2400" b="0" i="0" dirty="0" err="1">
              <a:solidFill>
                <a:schemeClr val="tx1">
                  <a:lumMod val="85000"/>
                  <a:lumOff val="15000"/>
                </a:schemeClr>
              </a:solidFill>
            </a:rPr>
            <a:t>dataframe</a:t>
          </a:r>
          <a:endParaRPr lang="en-GB" sz="2400" b="0" dirty="0">
            <a:solidFill>
              <a:schemeClr val="tx1">
                <a:lumMod val="85000"/>
                <a:lumOff val="15000"/>
              </a:schemeClr>
            </a:solidFill>
          </a:endParaRPr>
        </a:p>
      </dgm:t>
    </dgm:pt>
    <dgm:pt modelId="{A754FCAC-53F5-4D68-930C-25AD858497EE}" type="parTrans" cxnId="{8572D677-A441-42BC-B6A3-E218F1F9DC4B}">
      <dgm:prSet/>
      <dgm:spPr/>
      <dgm:t>
        <a:bodyPr/>
        <a:lstStyle/>
        <a:p>
          <a:endParaRPr lang="en-GB" sz="2400" b="0"/>
        </a:p>
      </dgm:t>
    </dgm:pt>
    <dgm:pt modelId="{DCC5A7A4-00D7-4683-A43B-6137D46CFE82}" type="sibTrans" cxnId="{8572D677-A441-42BC-B6A3-E218F1F9DC4B}">
      <dgm:prSet/>
      <dgm:spPr/>
      <dgm:t>
        <a:bodyPr/>
        <a:lstStyle/>
        <a:p>
          <a:endParaRPr lang="en-GB" sz="2400" b="0"/>
        </a:p>
      </dgm:t>
    </dgm:pt>
    <dgm:pt modelId="{A05C834E-B811-4B72-890C-EE51BDCBC92A}">
      <dgm:prSet custT="1"/>
      <dgm:spPr>
        <a:solidFill>
          <a:schemeClr val="accent1">
            <a:lumMod val="60000"/>
            <a:lumOff val="40000"/>
            <a:alpha val="30196"/>
          </a:schemeClr>
        </a:solidFill>
      </dgm:spPr>
      <dgm:t>
        <a:bodyPr/>
        <a:lstStyle/>
        <a:p>
          <a:r>
            <a:rPr lang="en-GB" sz="2400" b="0" i="0" dirty="0">
              <a:solidFill>
                <a:schemeClr val="tx1">
                  <a:lumMod val="85000"/>
                  <a:lumOff val="15000"/>
                </a:schemeClr>
              </a:solidFill>
            </a:rPr>
            <a:t>Use the API again to get specific information</a:t>
          </a:r>
          <a:endParaRPr lang="en-GB" sz="2400" b="0" dirty="0">
            <a:solidFill>
              <a:schemeClr val="tx1">
                <a:lumMod val="85000"/>
                <a:lumOff val="15000"/>
              </a:schemeClr>
            </a:solidFill>
          </a:endParaRPr>
        </a:p>
      </dgm:t>
    </dgm:pt>
    <dgm:pt modelId="{52E39B7A-32FA-4AC8-8164-202BA1CFDA70}" type="parTrans" cxnId="{3C8D91DB-FCFA-4F27-B465-1B9E0DA40C09}">
      <dgm:prSet/>
      <dgm:spPr/>
      <dgm:t>
        <a:bodyPr/>
        <a:lstStyle/>
        <a:p>
          <a:endParaRPr lang="en-GB" sz="2400" b="0"/>
        </a:p>
      </dgm:t>
    </dgm:pt>
    <dgm:pt modelId="{059B1F73-7415-4348-BA5A-664EC362BABA}" type="sibTrans" cxnId="{3C8D91DB-FCFA-4F27-B465-1B9E0DA40C09}">
      <dgm:prSet/>
      <dgm:spPr/>
      <dgm:t>
        <a:bodyPr/>
        <a:lstStyle/>
        <a:p>
          <a:endParaRPr lang="en-GB" sz="2400" b="0"/>
        </a:p>
      </dgm:t>
    </dgm:pt>
    <dgm:pt modelId="{816D3D31-4F9C-4A0D-B4A8-0FCF999A276D}">
      <dgm:prSet custT="1"/>
      <dgm:spPr>
        <a:solidFill>
          <a:srgbClr val="8FAADC">
            <a:alpha val="30196"/>
          </a:srgbClr>
        </a:solidFill>
      </dgm:spPr>
      <dgm:t>
        <a:bodyPr/>
        <a:lstStyle/>
        <a:p>
          <a:r>
            <a:rPr lang="en-GB" sz="2400" b="0" i="0" dirty="0">
              <a:solidFill>
                <a:schemeClr val="tx1">
                  <a:lumMod val="85000"/>
                  <a:lumOff val="15000"/>
                </a:schemeClr>
              </a:solidFill>
            </a:rPr>
            <a:t>Dealing with Missing Values</a:t>
          </a:r>
          <a:endParaRPr lang="en-GB" sz="2400" b="0" dirty="0">
            <a:solidFill>
              <a:schemeClr val="tx1">
                <a:lumMod val="85000"/>
                <a:lumOff val="15000"/>
              </a:schemeClr>
            </a:solidFill>
          </a:endParaRPr>
        </a:p>
      </dgm:t>
    </dgm:pt>
    <dgm:pt modelId="{7CCF277D-ED85-4753-A29B-5A7E78DF7A3C}" type="parTrans" cxnId="{F6CCEBA7-C2E0-41F9-92B7-8BEA4B647A88}">
      <dgm:prSet/>
      <dgm:spPr/>
      <dgm:t>
        <a:bodyPr/>
        <a:lstStyle/>
        <a:p>
          <a:endParaRPr lang="en-GB" sz="2400"/>
        </a:p>
      </dgm:t>
    </dgm:pt>
    <dgm:pt modelId="{FAC598E4-0791-4D09-A558-0C92290B7D0F}" type="sibTrans" cxnId="{F6CCEBA7-C2E0-41F9-92B7-8BEA4B647A88}">
      <dgm:prSet/>
      <dgm:spPr/>
      <dgm:t>
        <a:bodyPr/>
        <a:lstStyle/>
        <a:p>
          <a:endParaRPr lang="en-GB" sz="2400"/>
        </a:p>
      </dgm:t>
    </dgm:pt>
    <dgm:pt modelId="{4FF6B3B9-3BC0-4C39-9475-DB48BD286916}">
      <dgm:prSet custT="1"/>
      <dgm:spPr>
        <a:solidFill>
          <a:srgbClr val="8FAADC">
            <a:alpha val="30196"/>
          </a:srgbClr>
        </a:solidFill>
      </dgm:spPr>
      <dgm:t>
        <a:bodyPr/>
        <a:lstStyle/>
        <a:p>
          <a:r>
            <a:rPr lang="en-GB" sz="2400" b="0" i="0" dirty="0">
              <a:solidFill>
                <a:schemeClr val="tx1">
                  <a:lumMod val="85000"/>
                  <a:lumOff val="15000"/>
                </a:schemeClr>
              </a:solidFill>
            </a:rPr>
            <a:t>Export it to a CSV </a:t>
          </a:r>
          <a:endParaRPr lang="en-GB" sz="2400" b="0" dirty="0">
            <a:solidFill>
              <a:schemeClr val="tx1">
                <a:lumMod val="85000"/>
                <a:lumOff val="15000"/>
              </a:schemeClr>
            </a:solidFill>
          </a:endParaRPr>
        </a:p>
      </dgm:t>
    </dgm:pt>
    <dgm:pt modelId="{43A67A78-EFF5-456B-A78E-9057749F3B88}" type="parTrans" cxnId="{EF687580-5DDD-45F7-9A54-DFE184D1C987}">
      <dgm:prSet/>
      <dgm:spPr/>
      <dgm:t>
        <a:bodyPr/>
        <a:lstStyle/>
        <a:p>
          <a:endParaRPr lang="en-GB" sz="2400"/>
        </a:p>
      </dgm:t>
    </dgm:pt>
    <dgm:pt modelId="{D45308CF-841C-490A-9166-7E5B2F2DB3A9}" type="sibTrans" cxnId="{EF687580-5DDD-45F7-9A54-DFE184D1C987}">
      <dgm:prSet/>
      <dgm:spPr/>
      <dgm:t>
        <a:bodyPr/>
        <a:lstStyle/>
        <a:p>
          <a:endParaRPr lang="en-GB" sz="2400"/>
        </a:p>
      </dgm:t>
    </dgm:pt>
    <dgm:pt modelId="{EB87E599-074A-4D84-9DC8-BC505C165290}">
      <dgm:prSet/>
      <dgm:spPr/>
      <dgm:t>
        <a:bodyPr/>
        <a:lstStyle/>
        <a:p>
          <a:endParaRPr lang="en-GB" sz="2400"/>
        </a:p>
      </dgm:t>
    </dgm:pt>
    <dgm:pt modelId="{4DBAEC6E-5C84-4A33-8D36-6C72097354A9}" type="parTrans" cxnId="{214FA806-CE04-4ADF-9769-3FF715F91D19}">
      <dgm:prSet/>
      <dgm:spPr/>
      <dgm:t>
        <a:bodyPr/>
        <a:lstStyle/>
        <a:p>
          <a:endParaRPr lang="en-GB" sz="2400"/>
        </a:p>
      </dgm:t>
    </dgm:pt>
    <dgm:pt modelId="{0D7F3105-DAA1-43A0-B6CB-52267931B94D}" type="sibTrans" cxnId="{214FA806-CE04-4ADF-9769-3FF715F91D19}">
      <dgm:prSet/>
      <dgm:spPr/>
      <dgm:t>
        <a:bodyPr/>
        <a:lstStyle/>
        <a:p>
          <a:endParaRPr lang="en-GB" sz="2400"/>
        </a:p>
      </dgm:t>
    </dgm:pt>
    <dgm:pt modelId="{7888739D-B437-4C80-BB31-8697ADC1C426}" type="pres">
      <dgm:prSet presAssocID="{EE6F6E4D-CDA8-43DF-A85F-2967CF8214A4}" presName="Name0" presStyleCnt="0">
        <dgm:presLayoutVars>
          <dgm:chMax val="7"/>
          <dgm:chPref val="7"/>
          <dgm:dir/>
        </dgm:presLayoutVars>
      </dgm:prSet>
      <dgm:spPr/>
    </dgm:pt>
    <dgm:pt modelId="{546B5193-59E4-40E8-ADE7-5C4B4565FF42}" type="pres">
      <dgm:prSet presAssocID="{EE6F6E4D-CDA8-43DF-A85F-2967CF8214A4}" presName="Name1" presStyleCnt="0"/>
      <dgm:spPr/>
    </dgm:pt>
    <dgm:pt modelId="{9C31D270-A943-4CA6-90D9-75712DC68861}" type="pres">
      <dgm:prSet presAssocID="{EE6F6E4D-CDA8-43DF-A85F-2967CF8214A4}" presName="cycle" presStyleCnt="0"/>
      <dgm:spPr/>
    </dgm:pt>
    <dgm:pt modelId="{F21418C8-4264-4D70-A921-3354802CECBD}" type="pres">
      <dgm:prSet presAssocID="{EE6F6E4D-CDA8-43DF-A85F-2967CF8214A4}" presName="srcNode" presStyleLbl="node1" presStyleIdx="0" presStyleCnt="7"/>
      <dgm:spPr/>
    </dgm:pt>
    <dgm:pt modelId="{B96EDDE8-8CAD-48C7-BA26-94A6D0D77A15}" type="pres">
      <dgm:prSet presAssocID="{EE6F6E4D-CDA8-43DF-A85F-2967CF8214A4}" presName="conn" presStyleLbl="parChTrans1D2" presStyleIdx="0" presStyleCnt="1"/>
      <dgm:spPr/>
    </dgm:pt>
    <dgm:pt modelId="{F72506A0-6030-4CFB-B8E9-6851975BFA34}" type="pres">
      <dgm:prSet presAssocID="{EE6F6E4D-CDA8-43DF-A85F-2967CF8214A4}" presName="extraNode" presStyleLbl="node1" presStyleIdx="0" presStyleCnt="7"/>
      <dgm:spPr/>
    </dgm:pt>
    <dgm:pt modelId="{489AC53E-5751-4593-A72A-44D94F69C404}" type="pres">
      <dgm:prSet presAssocID="{EE6F6E4D-CDA8-43DF-A85F-2967CF8214A4}" presName="dstNode" presStyleLbl="node1" presStyleIdx="0" presStyleCnt="7"/>
      <dgm:spPr/>
    </dgm:pt>
    <dgm:pt modelId="{BA6A8C1E-0431-43ED-905E-C07521CF5B1C}" type="pres">
      <dgm:prSet presAssocID="{22762AA1-86E0-41E7-B157-664D55E70B96}" presName="text_1" presStyleLbl="node1" presStyleIdx="0" presStyleCnt="7">
        <dgm:presLayoutVars>
          <dgm:bulletEnabled val="1"/>
        </dgm:presLayoutVars>
      </dgm:prSet>
      <dgm:spPr/>
    </dgm:pt>
    <dgm:pt modelId="{D1F62929-79FF-476D-B325-CC307B41BBD3}" type="pres">
      <dgm:prSet presAssocID="{22762AA1-86E0-41E7-B157-664D55E70B96}" presName="accent_1" presStyleCnt="0"/>
      <dgm:spPr/>
    </dgm:pt>
    <dgm:pt modelId="{13913055-F352-43F8-B807-3E081109A463}" type="pres">
      <dgm:prSet presAssocID="{22762AA1-86E0-41E7-B157-664D55E70B96}" presName="accentRepeatNode" presStyleLbl="solidFgAcc1" presStyleIdx="0" presStyleCnt="7"/>
      <dgm:spPr/>
    </dgm:pt>
    <dgm:pt modelId="{4A0177DA-CAAD-42D0-A739-4A2353B6C42A}" type="pres">
      <dgm:prSet presAssocID="{99DCB059-D11D-4FB3-A0BD-206DC8F666BC}" presName="text_2" presStyleLbl="node1" presStyleIdx="1" presStyleCnt="7">
        <dgm:presLayoutVars>
          <dgm:bulletEnabled val="1"/>
        </dgm:presLayoutVars>
      </dgm:prSet>
      <dgm:spPr/>
    </dgm:pt>
    <dgm:pt modelId="{AC481EF7-0A92-47CA-AE2A-1B4F4D1DE6F6}" type="pres">
      <dgm:prSet presAssocID="{99DCB059-D11D-4FB3-A0BD-206DC8F666BC}" presName="accent_2" presStyleCnt="0"/>
      <dgm:spPr/>
    </dgm:pt>
    <dgm:pt modelId="{9DA4F177-E00F-4172-B8E1-09390745D48D}" type="pres">
      <dgm:prSet presAssocID="{99DCB059-D11D-4FB3-A0BD-206DC8F666BC}" presName="accentRepeatNode" presStyleLbl="solidFgAcc1" presStyleIdx="1" presStyleCnt="7"/>
      <dgm:spPr/>
    </dgm:pt>
    <dgm:pt modelId="{963F15D7-0474-416A-A304-5A6CE8509EEE}" type="pres">
      <dgm:prSet presAssocID="{A05C834E-B811-4B72-890C-EE51BDCBC92A}" presName="text_3" presStyleLbl="node1" presStyleIdx="2" presStyleCnt="7">
        <dgm:presLayoutVars>
          <dgm:bulletEnabled val="1"/>
        </dgm:presLayoutVars>
      </dgm:prSet>
      <dgm:spPr/>
    </dgm:pt>
    <dgm:pt modelId="{1074FBA2-7C45-4097-8CBA-FEF207DA9370}" type="pres">
      <dgm:prSet presAssocID="{A05C834E-B811-4B72-890C-EE51BDCBC92A}" presName="accent_3" presStyleCnt="0"/>
      <dgm:spPr/>
    </dgm:pt>
    <dgm:pt modelId="{F31476D9-0502-4CC1-82DD-2E5DB349924C}" type="pres">
      <dgm:prSet presAssocID="{A05C834E-B811-4B72-890C-EE51BDCBC92A}" presName="accentRepeatNode" presStyleLbl="solidFgAcc1" presStyleIdx="2" presStyleCnt="7"/>
      <dgm:spPr/>
    </dgm:pt>
    <dgm:pt modelId="{8FED9B15-5BB9-43E4-B58B-1E5366ED6FC7}" type="pres">
      <dgm:prSet presAssocID="{6F47DAFB-56FC-4DD4-ACA8-472AFFB787F0}" presName="text_4" presStyleLbl="node1" presStyleIdx="3" presStyleCnt="7">
        <dgm:presLayoutVars>
          <dgm:bulletEnabled val="1"/>
        </dgm:presLayoutVars>
      </dgm:prSet>
      <dgm:spPr/>
    </dgm:pt>
    <dgm:pt modelId="{F2B91684-E383-4422-B080-9FDF37B701F9}" type="pres">
      <dgm:prSet presAssocID="{6F47DAFB-56FC-4DD4-ACA8-472AFFB787F0}" presName="accent_4" presStyleCnt="0"/>
      <dgm:spPr/>
    </dgm:pt>
    <dgm:pt modelId="{0E53258A-5807-4C94-A590-3D453B528CE2}" type="pres">
      <dgm:prSet presAssocID="{6F47DAFB-56FC-4DD4-ACA8-472AFFB787F0}" presName="accentRepeatNode" presStyleLbl="solidFgAcc1" presStyleIdx="3" presStyleCnt="7"/>
      <dgm:spPr/>
    </dgm:pt>
    <dgm:pt modelId="{F0DC2CAD-855F-4D41-A7E5-E4119BDC2793}" type="pres">
      <dgm:prSet presAssocID="{063B21BC-635B-41AD-91A6-41F3A2D51373}" presName="text_5" presStyleLbl="node1" presStyleIdx="4" presStyleCnt="7">
        <dgm:presLayoutVars>
          <dgm:bulletEnabled val="1"/>
        </dgm:presLayoutVars>
      </dgm:prSet>
      <dgm:spPr/>
    </dgm:pt>
    <dgm:pt modelId="{282173B3-E199-4839-87D1-B9160124E179}" type="pres">
      <dgm:prSet presAssocID="{063B21BC-635B-41AD-91A6-41F3A2D51373}" presName="accent_5" presStyleCnt="0"/>
      <dgm:spPr/>
    </dgm:pt>
    <dgm:pt modelId="{F4EE8FF4-91BC-46D0-B684-5E6F6B394FA9}" type="pres">
      <dgm:prSet presAssocID="{063B21BC-635B-41AD-91A6-41F3A2D51373}" presName="accentRepeatNode" presStyleLbl="solidFgAcc1" presStyleIdx="4" presStyleCnt="7"/>
      <dgm:spPr/>
    </dgm:pt>
    <dgm:pt modelId="{EC0B9438-D88F-4054-B680-29AE4FB88648}" type="pres">
      <dgm:prSet presAssocID="{816D3D31-4F9C-4A0D-B4A8-0FCF999A276D}" presName="text_6" presStyleLbl="node1" presStyleIdx="5" presStyleCnt="7">
        <dgm:presLayoutVars>
          <dgm:bulletEnabled val="1"/>
        </dgm:presLayoutVars>
      </dgm:prSet>
      <dgm:spPr/>
    </dgm:pt>
    <dgm:pt modelId="{D943B602-564A-4681-A70B-E96BE00392AA}" type="pres">
      <dgm:prSet presAssocID="{816D3D31-4F9C-4A0D-B4A8-0FCF999A276D}" presName="accent_6" presStyleCnt="0"/>
      <dgm:spPr/>
    </dgm:pt>
    <dgm:pt modelId="{E6955246-1ECE-4C0B-BB80-1142064F3CBF}" type="pres">
      <dgm:prSet presAssocID="{816D3D31-4F9C-4A0D-B4A8-0FCF999A276D}" presName="accentRepeatNode" presStyleLbl="solidFgAcc1" presStyleIdx="5" presStyleCnt="7"/>
      <dgm:spPr/>
    </dgm:pt>
    <dgm:pt modelId="{7B071861-0428-4BF3-A766-498EC0E576E0}" type="pres">
      <dgm:prSet presAssocID="{4FF6B3B9-3BC0-4C39-9475-DB48BD286916}" presName="text_7" presStyleLbl="node1" presStyleIdx="6" presStyleCnt="7">
        <dgm:presLayoutVars>
          <dgm:bulletEnabled val="1"/>
        </dgm:presLayoutVars>
      </dgm:prSet>
      <dgm:spPr/>
    </dgm:pt>
    <dgm:pt modelId="{3CED8012-AA26-4482-8685-25E28F9B6B4B}" type="pres">
      <dgm:prSet presAssocID="{4FF6B3B9-3BC0-4C39-9475-DB48BD286916}" presName="accent_7" presStyleCnt="0"/>
      <dgm:spPr/>
    </dgm:pt>
    <dgm:pt modelId="{0CC23F9E-23E5-42DD-974B-E70891206D11}" type="pres">
      <dgm:prSet presAssocID="{4FF6B3B9-3BC0-4C39-9475-DB48BD286916}" presName="accentRepeatNode" presStyleLbl="solidFgAcc1" presStyleIdx="6" presStyleCnt="7"/>
      <dgm:spPr/>
    </dgm:pt>
  </dgm:ptLst>
  <dgm:cxnLst>
    <dgm:cxn modelId="{214FA806-CE04-4ADF-9769-3FF715F91D19}" srcId="{EE6F6E4D-CDA8-43DF-A85F-2967CF8214A4}" destId="{EB87E599-074A-4D84-9DC8-BC505C165290}" srcOrd="7" destOrd="0" parTransId="{4DBAEC6E-5C84-4A33-8D36-6C72097354A9}" sibTransId="{0D7F3105-DAA1-43A0-B6CB-52267931B94D}"/>
    <dgm:cxn modelId="{86CD2936-BA2C-4047-B621-2F988CDA0E1A}" type="presOf" srcId="{063B21BC-635B-41AD-91A6-41F3A2D51373}" destId="{F0DC2CAD-855F-4D41-A7E5-E4119BDC2793}" srcOrd="0" destOrd="0" presId="urn:microsoft.com/office/officeart/2008/layout/VerticalCurvedList"/>
    <dgm:cxn modelId="{C28FEF3B-59BE-458B-9B77-9EEC0C57C5FE}" type="presOf" srcId="{1012AF38-FA8E-4E18-AF20-B46706451EBF}" destId="{B96EDDE8-8CAD-48C7-BA26-94A6D0D77A15}" srcOrd="0" destOrd="0" presId="urn:microsoft.com/office/officeart/2008/layout/VerticalCurvedList"/>
    <dgm:cxn modelId="{3A72B63D-0940-48B5-A93D-71988BEF4111}" type="presOf" srcId="{6F47DAFB-56FC-4DD4-ACA8-472AFFB787F0}" destId="{8FED9B15-5BB9-43E4-B58B-1E5366ED6FC7}" srcOrd="0" destOrd="0" presId="urn:microsoft.com/office/officeart/2008/layout/VerticalCurvedList"/>
    <dgm:cxn modelId="{73F8D83E-91FD-4CBB-8323-7CDB34ABF00E}" type="presOf" srcId="{EE6F6E4D-CDA8-43DF-A85F-2967CF8214A4}" destId="{7888739D-B437-4C80-BB31-8697ADC1C426}" srcOrd="0" destOrd="0" presId="urn:microsoft.com/office/officeart/2008/layout/VerticalCurvedList"/>
    <dgm:cxn modelId="{F7CA3A49-D914-4CDA-8C93-89B13499F4D3}" srcId="{EE6F6E4D-CDA8-43DF-A85F-2967CF8214A4}" destId="{6F47DAFB-56FC-4DD4-ACA8-472AFFB787F0}" srcOrd="3" destOrd="0" parTransId="{1139190D-E920-44D4-8CBA-A201B8EEA119}" sibTransId="{0E0AD35D-07FE-4EC0-98E6-9DD2E4E2A08A}"/>
    <dgm:cxn modelId="{01D5414C-855C-4EDA-AFF9-6FE52603246F}" type="presOf" srcId="{816D3D31-4F9C-4A0D-B4A8-0FCF999A276D}" destId="{EC0B9438-D88F-4054-B680-29AE4FB88648}" srcOrd="0" destOrd="0" presId="urn:microsoft.com/office/officeart/2008/layout/VerticalCurvedList"/>
    <dgm:cxn modelId="{6E38196E-AAC9-4E35-8D79-14B0C081EA88}" type="presOf" srcId="{4FF6B3B9-3BC0-4C39-9475-DB48BD286916}" destId="{7B071861-0428-4BF3-A766-498EC0E576E0}" srcOrd="0" destOrd="0" presId="urn:microsoft.com/office/officeart/2008/layout/VerticalCurvedList"/>
    <dgm:cxn modelId="{87525E6F-BCF1-4620-9AAE-9645A25E152D}" type="presOf" srcId="{22762AA1-86E0-41E7-B157-664D55E70B96}" destId="{BA6A8C1E-0431-43ED-905E-C07521CF5B1C}" srcOrd="0" destOrd="0" presId="urn:microsoft.com/office/officeart/2008/layout/VerticalCurvedList"/>
    <dgm:cxn modelId="{888EAE53-5278-4BA9-B72E-28B23A708854}" type="presOf" srcId="{A05C834E-B811-4B72-890C-EE51BDCBC92A}" destId="{963F15D7-0474-416A-A304-5A6CE8509EEE}" srcOrd="0" destOrd="0" presId="urn:microsoft.com/office/officeart/2008/layout/VerticalCurvedList"/>
    <dgm:cxn modelId="{8572D677-A441-42BC-B6A3-E218F1F9DC4B}" srcId="{EE6F6E4D-CDA8-43DF-A85F-2967CF8214A4}" destId="{99DCB059-D11D-4FB3-A0BD-206DC8F666BC}" srcOrd="1" destOrd="0" parTransId="{A754FCAC-53F5-4D68-930C-25AD858497EE}" sibTransId="{DCC5A7A4-00D7-4683-A43B-6137D46CFE82}"/>
    <dgm:cxn modelId="{EF687580-5DDD-45F7-9A54-DFE184D1C987}" srcId="{EE6F6E4D-CDA8-43DF-A85F-2967CF8214A4}" destId="{4FF6B3B9-3BC0-4C39-9475-DB48BD286916}" srcOrd="6" destOrd="0" parTransId="{43A67A78-EFF5-456B-A78E-9057749F3B88}" sibTransId="{D45308CF-841C-490A-9166-7E5B2F2DB3A9}"/>
    <dgm:cxn modelId="{BBC0D384-3B84-4526-9F58-F6DD11C5C7E0}" type="presOf" srcId="{99DCB059-D11D-4FB3-A0BD-206DC8F666BC}" destId="{4A0177DA-CAAD-42D0-A739-4A2353B6C42A}" srcOrd="0" destOrd="0" presId="urn:microsoft.com/office/officeart/2008/layout/VerticalCurvedList"/>
    <dgm:cxn modelId="{9ABD62A5-02E3-4522-854E-BA5E86B3A72E}" srcId="{EE6F6E4D-CDA8-43DF-A85F-2967CF8214A4}" destId="{063B21BC-635B-41AD-91A6-41F3A2D51373}" srcOrd="4" destOrd="0" parTransId="{0447A86D-67AA-4699-8345-BB809AF9006D}" sibTransId="{64E71197-CBFB-4BFB-BF12-04C9FAA8AAB8}"/>
    <dgm:cxn modelId="{672B5FA6-D547-41EA-B114-1793A455FFFB}" srcId="{EE6F6E4D-CDA8-43DF-A85F-2967CF8214A4}" destId="{22762AA1-86E0-41E7-B157-664D55E70B96}" srcOrd="0" destOrd="0" parTransId="{EF1FBDF0-ABEA-4CE6-8672-DFD4B6025EC3}" sibTransId="{1012AF38-FA8E-4E18-AF20-B46706451EBF}"/>
    <dgm:cxn modelId="{F6CCEBA7-C2E0-41F9-92B7-8BEA4B647A88}" srcId="{EE6F6E4D-CDA8-43DF-A85F-2967CF8214A4}" destId="{816D3D31-4F9C-4A0D-B4A8-0FCF999A276D}" srcOrd="5" destOrd="0" parTransId="{7CCF277D-ED85-4753-A29B-5A7E78DF7A3C}" sibTransId="{FAC598E4-0791-4D09-A558-0C92290B7D0F}"/>
    <dgm:cxn modelId="{3C8D91DB-FCFA-4F27-B465-1B9E0DA40C09}" srcId="{EE6F6E4D-CDA8-43DF-A85F-2967CF8214A4}" destId="{A05C834E-B811-4B72-890C-EE51BDCBC92A}" srcOrd="2" destOrd="0" parTransId="{52E39B7A-32FA-4AC8-8164-202BA1CFDA70}" sibTransId="{059B1F73-7415-4348-BA5A-664EC362BABA}"/>
    <dgm:cxn modelId="{B4F75083-BB89-4750-931E-B748B48D31AB}" type="presParOf" srcId="{7888739D-B437-4C80-BB31-8697ADC1C426}" destId="{546B5193-59E4-40E8-ADE7-5C4B4565FF42}" srcOrd="0" destOrd="0" presId="urn:microsoft.com/office/officeart/2008/layout/VerticalCurvedList"/>
    <dgm:cxn modelId="{AD84CB48-4F8D-4A39-930F-FCD843AF18F4}" type="presParOf" srcId="{546B5193-59E4-40E8-ADE7-5C4B4565FF42}" destId="{9C31D270-A943-4CA6-90D9-75712DC68861}" srcOrd="0" destOrd="0" presId="urn:microsoft.com/office/officeart/2008/layout/VerticalCurvedList"/>
    <dgm:cxn modelId="{53D8759E-F5C2-4BBF-93A2-809F2B4A04E4}" type="presParOf" srcId="{9C31D270-A943-4CA6-90D9-75712DC68861}" destId="{F21418C8-4264-4D70-A921-3354802CECBD}" srcOrd="0" destOrd="0" presId="urn:microsoft.com/office/officeart/2008/layout/VerticalCurvedList"/>
    <dgm:cxn modelId="{90783CC5-959F-4B71-8402-FA4ECFCA5943}" type="presParOf" srcId="{9C31D270-A943-4CA6-90D9-75712DC68861}" destId="{B96EDDE8-8CAD-48C7-BA26-94A6D0D77A15}" srcOrd="1" destOrd="0" presId="urn:microsoft.com/office/officeart/2008/layout/VerticalCurvedList"/>
    <dgm:cxn modelId="{6F4AAE2A-2BB7-4358-8B76-390FD34DEF0B}" type="presParOf" srcId="{9C31D270-A943-4CA6-90D9-75712DC68861}" destId="{F72506A0-6030-4CFB-B8E9-6851975BFA34}" srcOrd="2" destOrd="0" presId="urn:microsoft.com/office/officeart/2008/layout/VerticalCurvedList"/>
    <dgm:cxn modelId="{FF1D4F36-AE3A-43AA-84F2-D13E65298D04}" type="presParOf" srcId="{9C31D270-A943-4CA6-90D9-75712DC68861}" destId="{489AC53E-5751-4593-A72A-44D94F69C404}" srcOrd="3" destOrd="0" presId="urn:microsoft.com/office/officeart/2008/layout/VerticalCurvedList"/>
    <dgm:cxn modelId="{8798BBB0-AD94-456A-A943-D825CECA69F2}" type="presParOf" srcId="{546B5193-59E4-40E8-ADE7-5C4B4565FF42}" destId="{BA6A8C1E-0431-43ED-905E-C07521CF5B1C}" srcOrd="1" destOrd="0" presId="urn:microsoft.com/office/officeart/2008/layout/VerticalCurvedList"/>
    <dgm:cxn modelId="{C539FF7E-199D-446B-8E9C-A96653061877}" type="presParOf" srcId="{546B5193-59E4-40E8-ADE7-5C4B4565FF42}" destId="{D1F62929-79FF-476D-B325-CC307B41BBD3}" srcOrd="2" destOrd="0" presId="urn:microsoft.com/office/officeart/2008/layout/VerticalCurvedList"/>
    <dgm:cxn modelId="{AA929967-8528-464B-99F9-CB43DDDBE6B7}" type="presParOf" srcId="{D1F62929-79FF-476D-B325-CC307B41BBD3}" destId="{13913055-F352-43F8-B807-3E081109A463}" srcOrd="0" destOrd="0" presId="urn:microsoft.com/office/officeart/2008/layout/VerticalCurvedList"/>
    <dgm:cxn modelId="{F2B1E366-785E-495D-8D65-1AEC9741379C}" type="presParOf" srcId="{546B5193-59E4-40E8-ADE7-5C4B4565FF42}" destId="{4A0177DA-CAAD-42D0-A739-4A2353B6C42A}" srcOrd="3" destOrd="0" presId="urn:microsoft.com/office/officeart/2008/layout/VerticalCurvedList"/>
    <dgm:cxn modelId="{22D4FF1A-5390-4458-A587-F4BEA1F08C16}" type="presParOf" srcId="{546B5193-59E4-40E8-ADE7-5C4B4565FF42}" destId="{AC481EF7-0A92-47CA-AE2A-1B4F4D1DE6F6}" srcOrd="4" destOrd="0" presId="urn:microsoft.com/office/officeart/2008/layout/VerticalCurvedList"/>
    <dgm:cxn modelId="{A88462D7-9289-4F3C-A9E1-9394755BDF2E}" type="presParOf" srcId="{AC481EF7-0A92-47CA-AE2A-1B4F4D1DE6F6}" destId="{9DA4F177-E00F-4172-B8E1-09390745D48D}" srcOrd="0" destOrd="0" presId="urn:microsoft.com/office/officeart/2008/layout/VerticalCurvedList"/>
    <dgm:cxn modelId="{1D7BF2A9-4D05-4156-958E-A63A47986447}" type="presParOf" srcId="{546B5193-59E4-40E8-ADE7-5C4B4565FF42}" destId="{963F15D7-0474-416A-A304-5A6CE8509EEE}" srcOrd="5" destOrd="0" presId="urn:microsoft.com/office/officeart/2008/layout/VerticalCurvedList"/>
    <dgm:cxn modelId="{63E1A5C4-0BE9-41FA-BD17-77072DFFE512}" type="presParOf" srcId="{546B5193-59E4-40E8-ADE7-5C4B4565FF42}" destId="{1074FBA2-7C45-4097-8CBA-FEF207DA9370}" srcOrd="6" destOrd="0" presId="urn:microsoft.com/office/officeart/2008/layout/VerticalCurvedList"/>
    <dgm:cxn modelId="{DD48989D-1381-4952-BA24-52CF085E9970}" type="presParOf" srcId="{1074FBA2-7C45-4097-8CBA-FEF207DA9370}" destId="{F31476D9-0502-4CC1-82DD-2E5DB349924C}" srcOrd="0" destOrd="0" presId="urn:microsoft.com/office/officeart/2008/layout/VerticalCurvedList"/>
    <dgm:cxn modelId="{BD72A333-838D-48FD-94F3-053A2DE45B3B}" type="presParOf" srcId="{546B5193-59E4-40E8-ADE7-5C4B4565FF42}" destId="{8FED9B15-5BB9-43E4-B58B-1E5366ED6FC7}" srcOrd="7" destOrd="0" presId="urn:microsoft.com/office/officeart/2008/layout/VerticalCurvedList"/>
    <dgm:cxn modelId="{9CC7C554-90CE-4CB3-81FB-A593F6356558}" type="presParOf" srcId="{546B5193-59E4-40E8-ADE7-5C4B4565FF42}" destId="{F2B91684-E383-4422-B080-9FDF37B701F9}" srcOrd="8" destOrd="0" presId="urn:microsoft.com/office/officeart/2008/layout/VerticalCurvedList"/>
    <dgm:cxn modelId="{D5939A20-A969-4EF3-A33A-339A296AB608}" type="presParOf" srcId="{F2B91684-E383-4422-B080-9FDF37B701F9}" destId="{0E53258A-5807-4C94-A590-3D453B528CE2}" srcOrd="0" destOrd="0" presId="urn:microsoft.com/office/officeart/2008/layout/VerticalCurvedList"/>
    <dgm:cxn modelId="{2C2C87F2-F6D2-4AD9-B2D0-C42F3DAC7A64}" type="presParOf" srcId="{546B5193-59E4-40E8-ADE7-5C4B4565FF42}" destId="{F0DC2CAD-855F-4D41-A7E5-E4119BDC2793}" srcOrd="9" destOrd="0" presId="urn:microsoft.com/office/officeart/2008/layout/VerticalCurvedList"/>
    <dgm:cxn modelId="{542F6765-2DEB-48BC-835A-8EBE02EA0426}" type="presParOf" srcId="{546B5193-59E4-40E8-ADE7-5C4B4565FF42}" destId="{282173B3-E199-4839-87D1-B9160124E179}" srcOrd="10" destOrd="0" presId="urn:microsoft.com/office/officeart/2008/layout/VerticalCurvedList"/>
    <dgm:cxn modelId="{D53B53C7-A741-4102-B170-739E0D9157D1}" type="presParOf" srcId="{282173B3-E199-4839-87D1-B9160124E179}" destId="{F4EE8FF4-91BC-46D0-B684-5E6F6B394FA9}" srcOrd="0" destOrd="0" presId="urn:microsoft.com/office/officeart/2008/layout/VerticalCurvedList"/>
    <dgm:cxn modelId="{BEEDBB7E-8E63-4F80-8005-797CBB20A0D5}" type="presParOf" srcId="{546B5193-59E4-40E8-ADE7-5C4B4565FF42}" destId="{EC0B9438-D88F-4054-B680-29AE4FB88648}" srcOrd="11" destOrd="0" presId="urn:microsoft.com/office/officeart/2008/layout/VerticalCurvedList"/>
    <dgm:cxn modelId="{A8A13A48-7088-443C-A44B-BE225A171E7F}" type="presParOf" srcId="{546B5193-59E4-40E8-ADE7-5C4B4565FF42}" destId="{D943B602-564A-4681-A70B-E96BE00392AA}" srcOrd="12" destOrd="0" presId="urn:microsoft.com/office/officeart/2008/layout/VerticalCurvedList"/>
    <dgm:cxn modelId="{05A3DC83-6256-451C-A687-1D120D7505F5}" type="presParOf" srcId="{D943B602-564A-4681-A70B-E96BE00392AA}" destId="{E6955246-1ECE-4C0B-BB80-1142064F3CBF}" srcOrd="0" destOrd="0" presId="urn:microsoft.com/office/officeart/2008/layout/VerticalCurvedList"/>
    <dgm:cxn modelId="{8639B3D5-1BB8-4D56-A18D-2E199817BED0}" type="presParOf" srcId="{546B5193-59E4-40E8-ADE7-5C4B4565FF42}" destId="{7B071861-0428-4BF3-A766-498EC0E576E0}" srcOrd="13" destOrd="0" presId="urn:microsoft.com/office/officeart/2008/layout/VerticalCurvedList"/>
    <dgm:cxn modelId="{F406652A-6C5C-44C1-8ADB-0A784186BAA7}" type="presParOf" srcId="{546B5193-59E4-40E8-ADE7-5C4B4565FF42}" destId="{3CED8012-AA26-4482-8685-25E28F9B6B4B}" srcOrd="14" destOrd="0" presId="urn:microsoft.com/office/officeart/2008/layout/VerticalCurvedList"/>
    <dgm:cxn modelId="{8F4DD2D0-75F4-4F54-AC2F-05CECE017395}" type="presParOf" srcId="{3CED8012-AA26-4482-8685-25E28F9B6B4B}" destId="{0CC23F9E-23E5-42DD-974B-E70891206D11}"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EE6F6E4D-CDA8-43DF-A85F-2967CF8214A4}"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GB"/>
        </a:p>
      </dgm:t>
    </dgm:pt>
    <dgm:pt modelId="{22762AA1-86E0-41E7-B157-664D55E70B96}">
      <dgm:prSet phldrT="[Text]" custT="1"/>
      <dgm:spPr>
        <a:solidFill>
          <a:srgbClr val="8FAADC">
            <a:alpha val="30196"/>
          </a:srgbClr>
        </a:solidFill>
      </dgm:spPr>
      <dgm:t>
        <a:bodyPr/>
        <a:lstStyle/>
        <a:p>
          <a:r>
            <a:rPr lang="en-GB" sz="2400" b="0" i="0" dirty="0">
              <a:solidFill>
                <a:schemeClr val="tx1">
                  <a:lumMod val="85000"/>
                  <a:lumOff val="15000"/>
                </a:schemeClr>
              </a:solidFill>
            </a:rPr>
            <a:t>Obtain Falcon9 Launch data from Wikipedia page</a:t>
          </a:r>
          <a:endParaRPr lang="en-GB" sz="2400" b="0" dirty="0">
            <a:solidFill>
              <a:schemeClr val="tx1">
                <a:lumMod val="85000"/>
                <a:lumOff val="15000"/>
              </a:schemeClr>
            </a:solidFill>
          </a:endParaRPr>
        </a:p>
      </dgm:t>
    </dgm:pt>
    <dgm:pt modelId="{EF1FBDF0-ABEA-4CE6-8672-DFD4B6025EC3}" type="parTrans" cxnId="{672B5FA6-D547-41EA-B114-1793A455FFFB}">
      <dgm:prSet/>
      <dgm:spPr/>
      <dgm:t>
        <a:bodyPr/>
        <a:lstStyle/>
        <a:p>
          <a:endParaRPr lang="en-GB" sz="2400" b="0"/>
        </a:p>
      </dgm:t>
    </dgm:pt>
    <dgm:pt modelId="{1012AF38-FA8E-4E18-AF20-B46706451EBF}" type="sibTrans" cxnId="{672B5FA6-D547-41EA-B114-1793A455FFFB}">
      <dgm:prSet/>
      <dgm:spPr/>
      <dgm:t>
        <a:bodyPr/>
        <a:lstStyle/>
        <a:p>
          <a:endParaRPr lang="en-GB" sz="2400" b="0"/>
        </a:p>
      </dgm:t>
    </dgm:pt>
    <dgm:pt modelId="{6F47DAFB-56FC-4DD4-ACA8-472AFFB787F0}">
      <dgm:prSet phldrT="[Text]" custT="1"/>
      <dgm:spPr>
        <a:solidFill>
          <a:schemeClr val="accent1">
            <a:lumMod val="60000"/>
            <a:lumOff val="40000"/>
            <a:alpha val="30196"/>
          </a:schemeClr>
        </a:solidFill>
      </dgm:spPr>
      <dgm:t>
        <a:bodyPr/>
        <a:lstStyle/>
        <a:p>
          <a:r>
            <a:rPr lang="en-GB" sz="2400" b="0" i="0" dirty="0">
              <a:solidFill>
                <a:schemeClr val="tx1">
                  <a:lumMod val="85000"/>
                  <a:lumOff val="15000"/>
                </a:schemeClr>
              </a:solidFill>
            </a:rPr>
            <a:t>Parse launch HTML tables to create a data frame</a:t>
          </a:r>
          <a:endParaRPr lang="en-GB" sz="2400" b="0" dirty="0">
            <a:solidFill>
              <a:schemeClr val="tx1">
                <a:lumMod val="85000"/>
                <a:lumOff val="15000"/>
              </a:schemeClr>
            </a:solidFill>
          </a:endParaRPr>
        </a:p>
      </dgm:t>
    </dgm:pt>
    <dgm:pt modelId="{1139190D-E920-44D4-8CBA-A201B8EEA119}" type="parTrans" cxnId="{F7CA3A49-D914-4CDA-8C93-89B13499F4D3}">
      <dgm:prSet/>
      <dgm:spPr/>
      <dgm:t>
        <a:bodyPr/>
        <a:lstStyle/>
        <a:p>
          <a:endParaRPr lang="en-GB" sz="2400" b="0"/>
        </a:p>
      </dgm:t>
    </dgm:pt>
    <dgm:pt modelId="{0E0AD35D-07FE-4EC0-98E6-9DD2E4E2A08A}" type="sibTrans" cxnId="{F7CA3A49-D914-4CDA-8C93-89B13499F4D3}">
      <dgm:prSet/>
      <dgm:spPr/>
      <dgm:t>
        <a:bodyPr/>
        <a:lstStyle/>
        <a:p>
          <a:endParaRPr lang="en-GB" sz="2400" b="0"/>
        </a:p>
      </dgm:t>
    </dgm:pt>
    <dgm:pt modelId="{063B21BC-635B-41AD-91A6-41F3A2D51373}">
      <dgm:prSet phldrT="[Text]" custT="1"/>
      <dgm:spPr>
        <a:solidFill>
          <a:schemeClr val="accent1">
            <a:lumMod val="60000"/>
            <a:lumOff val="40000"/>
            <a:alpha val="30196"/>
          </a:schemeClr>
        </a:solidFill>
      </dgm:spPr>
      <dgm:t>
        <a:bodyPr/>
        <a:lstStyle/>
        <a:p>
          <a:r>
            <a:rPr lang="en-GB" sz="2400" b="0" i="0" dirty="0">
              <a:solidFill>
                <a:schemeClr val="tx1">
                  <a:lumMod val="85000"/>
                  <a:lumOff val="15000"/>
                </a:schemeClr>
              </a:solidFill>
            </a:rPr>
            <a:t>Export it to a CSV</a:t>
          </a:r>
          <a:endParaRPr lang="en-GB" sz="2400" b="0" dirty="0">
            <a:solidFill>
              <a:schemeClr val="tx1">
                <a:lumMod val="85000"/>
                <a:lumOff val="15000"/>
              </a:schemeClr>
            </a:solidFill>
          </a:endParaRPr>
        </a:p>
      </dgm:t>
    </dgm:pt>
    <dgm:pt modelId="{0447A86D-67AA-4699-8345-BB809AF9006D}" type="parTrans" cxnId="{9ABD62A5-02E3-4522-854E-BA5E86B3A72E}">
      <dgm:prSet/>
      <dgm:spPr/>
      <dgm:t>
        <a:bodyPr/>
        <a:lstStyle/>
        <a:p>
          <a:endParaRPr lang="en-GB" sz="2400" b="0"/>
        </a:p>
      </dgm:t>
    </dgm:pt>
    <dgm:pt modelId="{64E71197-CBFB-4BFB-BF12-04C9FAA8AAB8}" type="sibTrans" cxnId="{9ABD62A5-02E3-4522-854E-BA5E86B3A72E}">
      <dgm:prSet/>
      <dgm:spPr/>
      <dgm:t>
        <a:bodyPr/>
        <a:lstStyle/>
        <a:p>
          <a:endParaRPr lang="en-GB" sz="2400" b="0"/>
        </a:p>
      </dgm:t>
    </dgm:pt>
    <dgm:pt modelId="{99DCB059-D11D-4FB3-A0BD-206DC8F666BC}">
      <dgm:prSet custT="1"/>
      <dgm:spPr>
        <a:solidFill>
          <a:schemeClr val="accent1">
            <a:lumMod val="60000"/>
            <a:lumOff val="40000"/>
            <a:alpha val="30196"/>
          </a:schemeClr>
        </a:solidFill>
      </dgm:spPr>
      <dgm:t>
        <a:bodyPr/>
        <a:lstStyle/>
        <a:p>
          <a:r>
            <a:rPr lang="en-GB" sz="2400" b="0" i="0" dirty="0">
              <a:solidFill>
                <a:schemeClr val="tx1">
                  <a:lumMod val="85000"/>
                  <a:lumOff val="15000"/>
                </a:schemeClr>
              </a:solidFill>
            </a:rPr>
            <a:t>Create a </a:t>
          </a:r>
          <a:r>
            <a:rPr lang="en-GB" sz="2400" b="0" i="0" dirty="0" err="1">
              <a:solidFill>
                <a:schemeClr val="tx1">
                  <a:lumMod val="85000"/>
                  <a:lumOff val="15000"/>
                </a:schemeClr>
              </a:solidFill>
            </a:rPr>
            <a:t>BeautifulSoup</a:t>
          </a:r>
          <a:r>
            <a:rPr lang="en-GB" sz="2400" b="0" i="0" dirty="0">
              <a:solidFill>
                <a:schemeClr val="tx1">
                  <a:lumMod val="85000"/>
                  <a:lumOff val="15000"/>
                </a:schemeClr>
              </a:solidFill>
            </a:rPr>
            <a:t> object from the response</a:t>
          </a:r>
          <a:endParaRPr lang="en-GB" sz="2400" b="0" dirty="0">
            <a:solidFill>
              <a:schemeClr val="tx1">
                <a:lumMod val="85000"/>
                <a:lumOff val="15000"/>
              </a:schemeClr>
            </a:solidFill>
          </a:endParaRPr>
        </a:p>
      </dgm:t>
    </dgm:pt>
    <dgm:pt modelId="{A754FCAC-53F5-4D68-930C-25AD858497EE}" type="parTrans" cxnId="{8572D677-A441-42BC-B6A3-E218F1F9DC4B}">
      <dgm:prSet/>
      <dgm:spPr/>
      <dgm:t>
        <a:bodyPr/>
        <a:lstStyle/>
        <a:p>
          <a:endParaRPr lang="en-GB" sz="2400" b="0"/>
        </a:p>
      </dgm:t>
    </dgm:pt>
    <dgm:pt modelId="{DCC5A7A4-00D7-4683-A43B-6137D46CFE82}" type="sibTrans" cxnId="{8572D677-A441-42BC-B6A3-E218F1F9DC4B}">
      <dgm:prSet/>
      <dgm:spPr/>
      <dgm:t>
        <a:bodyPr/>
        <a:lstStyle/>
        <a:p>
          <a:endParaRPr lang="en-GB" sz="2400" b="0"/>
        </a:p>
      </dgm:t>
    </dgm:pt>
    <dgm:pt modelId="{A05C834E-B811-4B72-890C-EE51BDCBC92A}">
      <dgm:prSet custT="1"/>
      <dgm:spPr>
        <a:solidFill>
          <a:schemeClr val="accent1">
            <a:lumMod val="60000"/>
            <a:lumOff val="40000"/>
            <a:alpha val="30196"/>
          </a:schemeClr>
        </a:solidFill>
      </dgm:spPr>
      <dgm:t>
        <a:bodyPr/>
        <a:lstStyle/>
        <a:p>
          <a:r>
            <a:rPr lang="en-GB" sz="2400" b="0" i="0" dirty="0">
              <a:solidFill>
                <a:schemeClr val="tx1">
                  <a:lumMod val="85000"/>
                  <a:lumOff val="15000"/>
                </a:schemeClr>
              </a:solidFill>
            </a:rPr>
            <a:t>Extract column names from the HTML table header</a:t>
          </a:r>
          <a:endParaRPr lang="en-GB" sz="2400" b="0" dirty="0">
            <a:solidFill>
              <a:schemeClr val="tx1">
                <a:lumMod val="85000"/>
                <a:lumOff val="15000"/>
              </a:schemeClr>
            </a:solidFill>
          </a:endParaRPr>
        </a:p>
      </dgm:t>
    </dgm:pt>
    <dgm:pt modelId="{52E39B7A-32FA-4AC8-8164-202BA1CFDA70}" type="parTrans" cxnId="{3C8D91DB-FCFA-4F27-B465-1B9E0DA40C09}">
      <dgm:prSet/>
      <dgm:spPr/>
      <dgm:t>
        <a:bodyPr/>
        <a:lstStyle/>
        <a:p>
          <a:endParaRPr lang="en-GB" sz="2400" b="0"/>
        </a:p>
      </dgm:t>
    </dgm:pt>
    <dgm:pt modelId="{059B1F73-7415-4348-BA5A-664EC362BABA}" type="sibTrans" cxnId="{3C8D91DB-FCFA-4F27-B465-1B9E0DA40C09}">
      <dgm:prSet/>
      <dgm:spPr/>
      <dgm:t>
        <a:bodyPr/>
        <a:lstStyle/>
        <a:p>
          <a:endParaRPr lang="en-GB" sz="2400" b="0"/>
        </a:p>
      </dgm:t>
    </dgm:pt>
    <dgm:pt modelId="{7888739D-B437-4C80-BB31-8697ADC1C426}" type="pres">
      <dgm:prSet presAssocID="{EE6F6E4D-CDA8-43DF-A85F-2967CF8214A4}" presName="Name0" presStyleCnt="0">
        <dgm:presLayoutVars>
          <dgm:chMax val="7"/>
          <dgm:chPref val="7"/>
          <dgm:dir/>
        </dgm:presLayoutVars>
      </dgm:prSet>
      <dgm:spPr/>
    </dgm:pt>
    <dgm:pt modelId="{546B5193-59E4-40E8-ADE7-5C4B4565FF42}" type="pres">
      <dgm:prSet presAssocID="{EE6F6E4D-CDA8-43DF-A85F-2967CF8214A4}" presName="Name1" presStyleCnt="0"/>
      <dgm:spPr/>
    </dgm:pt>
    <dgm:pt modelId="{9C31D270-A943-4CA6-90D9-75712DC68861}" type="pres">
      <dgm:prSet presAssocID="{EE6F6E4D-CDA8-43DF-A85F-2967CF8214A4}" presName="cycle" presStyleCnt="0"/>
      <dgm:spPr/>
    </dgm:pt>
    <dgm:pt modelId="{F21418C8-4264-4D70-A921-3354802CECBD}" type="pres">
      <dgm:prSet presAssocID="{EE6F6E4D-CDA8-43DF-A85F-2967CF8214A4}" presName="srcNode" presStyleLbl="node1" presStyleIdx="0" presStyleCnt="5"/>
      <dgm:spPr/>
    </dgm:pt>
    <dgm:pt modelId="{B96EDDE8-8CAD-48C7-BA26-94A6D0D77A15}" type="pres">
      <dgm:prSet presAssocID="{EE6F6E4D-CDA8-43DF-A85F-2967CF8214A4}" presName="conn" presStyleLbl="parChTrans1D2" presStyleIdx="0" presStyleCnt="1"/>
      <dgm:spPr/>
    </dgm:pt>
    <dgm:pt modelId="{F72506A0-6030-4CFB-B8E9-6851975BFA34}" type="pres">
      <dgm:prSet presAssocID="{EE6F6E4D-CDA8-43DF-A85F-2967CF8214A4}" presName="extraNode" presStyleLbl="node1" presStyleIdx="0" presStyleCnt="5"/>
      <dgm:spPr/>
    </dgm:pt>
    <dgm:pt modelId="{489AC53E-5751-4593-A72A-44D94F69C404}" type="pres">
      <dgm:prSet presAssocID="{EE6F6E4D-CDA8-43DF-A85F-2967CF8214A4}" presName="dstNode" presStyleLbl="node1" presStyleIdx="0" presStyleCnt="5"/>
      <dgm:spPr/>
    </dgm:pt>
    <dgm:pt modelId="{BA6A8C1E-0431-43ED-905E-C07521CF5B1C}" type="pres">
      <dgm:prSet presAssocID="{22762AA1-86E0-41E7-B157-664D55E70B96}" presName="text_1" presStyleLbl="node1" presStyleIdx="0" presStyleCnt="5">
        <dgm:presLayoutVars>
          <dgm:bulletEnabled val="1"/>
        </dgm:presLayoutVars>
      </dgm:prSet>
      <dgm:spPr/>
    </dgm:pt>
    <dgm:pt modelId="{D1F62929-79FF-476D-B325-CC307B41BBD3}" type="pres">
      <dgm:prSet presAssocID="{22762AA1-86E0-41E7-B157-664D55E70B96}" presName="accent_1" presStyleCnt="0"/>
      <dgm:spPr/>
    </dgm:pt>
    <dgm:pt modelId="{13913055-F352-43F8-B807-3E081109A463}" type="pres">
      <dgm:prSet presAssocID="{22762AA1-86E0-41E7-B157-664D55E70B96}" presName="accentRepeatNode" presStyleLbl="solidFgAcc1" presStyleIdx="0" presStyleCnt="5"/>
      <dgm:spPr/>
    </dgm:pt>
    <dgm:pt modelId="{4A0177DA-CAAD-42D0-A739-4A2353B6C42A}" type="pres">
      <dgm:prSet presAssocID="{99DCB059-D11D-4FB3-A0BD-206DC8F666BC}" presName="text_2" presStyleLbl="node1" presStyleIdx="1" presStyleCnt="5">
        <dgm:presLayoutVars>
          <dgm:bulletEnabled val="1"/>
        </dgm:presLayoutVars>
      </dgm:prSet>
      <dgm:spPr/>
    </dgm:pt>
    <dgm:pt modelId="{AC481EF7-0A92-47CA-AE2A-1B4F4D1DE6F6}" type="pres">
      <dgm:prSet presAssocID="{99DCB059-D11D-4FB3-A0BD-206DC8F666BC}" presName="accent_2" presStyleCnt="0"/>
      <dgm:spPr/>
    </dgm:pt>
    <dgm:pt modelId="{9DA4F177-E00F-4172-B8E1-09390745D48D}" type="pres">
      <dgm:prSet presAssocID="{99DCB059-D11D-4FB3-A0BD-206DC8F666BC}" presName="accentRepeatNode" presStyleLbl="solidFgAcc1" presStyleIdx="1" presStyleCnt="5"/>
      <dgm:spPr/>
    </dgm:pt>
    <dgm:pt modelId="{963F15D7-0474-416A-A304-5A6CE8509EEE}" type="pres">
      <dgm:prSet presAssocID="{A05C834E-B811-4B72-890C-EE51BDCBC92A}" presName="text_3" presStyleLbl="node1" presStyleIdx="2" presStyleCnt="5">
        <dgm:presLayoutVars>
          <dgm:bulletEnabled val="1"/>
        </dgm:presLayoutVars>
      </dgm:prSet>
      <dgm:spPr/>
    </dgm:pt>
    <dgm:pt modelId="{1074FBA2-7C45-4097-8CBA-FEF207DA9370}" type="pres">
      <dgm:prSet presAssocID="{A05C834E-B811-4B72-890C-EE51BDCBC92A}" presName="accent_3" presStyleCnt="0"/>
      <dgm:spPr/>
    </dgm:pt>
    <dgm:pt modelId="{F31476D9-0502-4CC1-82DD-2E5DB349924C}" type="pres">
      <dgm:prSet presAssocID="{A05C834E-B811-4B72-890C-EE51BDCBC92A}" presName="accentRepeatNode" presStyleLbl="solidFgAcc1" presStyleIdx="2" presStyleCnt="5"/>
      <dgm:spPr/>
    </dgm:pt>
    <dgm:pt modelId="{8FED9B15-5BB9-43E4-B58B-1E5366ED6FC7}" type="pres">
      <dgm:prSet presAssocID="{6F47DAFB-56FC-4DD4-ACA8-472AFFB787F0}" presName="text_4" presStyleLbl="node1" presStyleIdx="3" presStyleCnt="5">
        <dgm:presLayoutVars>
          <dgm:bulletEnabled val="1"/>
        </dgm:presLayoutVars>
      </dgm:prSet>
      <dgm:spPr/>
    </dgm:pt>
    <dgm:pt modelId="{F2B91684-E383-4422-B080-9FDF37B701F9}" type="pres">
      <dgm:prSet presAssocID="{6F47DAFB-56FC-4DD4-ACA8-472AFFB787F0}" presName="accent_4" presStyleCnt="0"/>
      <dgm:spPr/>
    </dgm:pt>
    <dgm:pt modelId="{0E53258A-5807-4C94-A590-3D453B528CE2}" type="pres">
      <dgm:prSet presAssocID="{6F47DAFB-56FC-4DD4-ACA8-472AFFB787F0}" presName="accentRepeatNode" presStyleLbl="solidFgAcc1" presStyleIdx="3" presStyleCnt="5"/>
      <dgm:spPr/>
    </dgm:pt>
    <dgm:pt modelId="{F0DC2CAD-855F-4D41-A7E5-E4119BDC2793}" type="pres">
      <dgm:prSet presAssocID="{063B21BC-635B-41AD-91A6-41F3A2D51373}" presName="text_5" presStyleLbl="node1" presStyleIdx="4" presStyleCnt="5">
        <dgm:presLayoutVars>
          <dgm:bulletEnabled val="1"/>
        </dgm:presLayoutVars>
      </dgm:prSet>
      <dgm:spPr/>
    </dgm:pt>
    <dgm:pt modelId="{282173B3-E199-4839-87D1-B9160124E179}" type="pres">
      <dgm:prSet presAssocID="{063B21BC-635B-41AD-91A6-41F3A2D51373}" presName="accent_5" presStyleCnt="0"/>
      <dgm:spPr/>
    </dgm:pt>
    <dgm:pt modelId="{F4EE8FF4-91BC-46D0-B684-5E6F6B394FA9}" type="pres">
      <dgm:prSet presAssocID="{063B21BC-635B-41AD-91A6-41F3A2D51373}" presName="accentRepeatNode" presStyleLbl="solidFgAcc1" presStyleIdx="4" presStyleCnt="5"/>
      <dgm:spPr/>
    </dgm:pt>
  </dgm:ptLst>
  <dgm:cxnLst>
    <dgm:cxn modelId="{86CD2936-BA2C-4047-B621-2F988CDA0E1A}" type="presOf" srcId="{063B21BC-635B-41AD-91A6-41F3A2D51373}" destId="{F0DC2CAD-855F-4D41-A7E5-E4119BDC2793}" srcOrd="0" destOrd="0" presId="urn:microsoft.com/office/officeart/2008/layout/VerticalCurvedList"/>
    <dgm:cxn modelId="{C28FEF3B-59BE-458B-9B77-9EEC0C57C5FE}" type="presOf" srcId="{1012AF38-FA8E-4E18-AF20-B46706451EBF}" destId="{B96EDDE8-8CAD-48C7-BA26-94A6D0D77A15}" srcOrd="0" destOrd="0" presId="urn:microsoft.com/office/officeart/2008/layout/VerticalCurvedList"/>
    <dgm:cxn modelId="{3A72B63D-0940-48B5-A93D-71988BEF4111}" type="presOf" srcId="{6F47DAFB-56FC-4DD4-ACA8-472AFFB787F0}" destId="{8FED9B15-5BB9-43E4-B58B-1E5366ED6FC7}" srcOrd="0" destOrd="0" presId="urn:microsoft.com/office/officeart/2008/layout/VerticalCurvedList"/>
    <dgm:cxn modelId="{73F8D83E-91FD-4CBB-8323-7CDB34ABF00E}" type="presOf" srcId="{EE6F6E4D-CDA8-43DF-A85F-2967CF8214A4}" destId="{7888739D-B437-4C80-BB31-8697ADC1C426}" srcOrd="0" destOrd="0" presId="urn:microsoft.com/office/officeart/2008/layout/VerticalCurvedList"/>
    <dgm:cxn modelId="{F7CA3A49-D914-4CDA-8C93-89B13499F4D3}" srcId="{EE6F6E4D-CDA8-43DF-A85F-2967CF8214A4}" destId="{6F47DAFB-56FC-4DD4-ACA8-472AFFB787F0}" srcOrd="3" destOrd="0" parTransId="{1139190D-E920-44D4-8CBA-A201B8EEA119}" sibTransId="{0E0AD35D-07FE-4EC0-98E6-9DD2E4E2A08A}"/>
    <dgm:cxn modelId="{87525E6F-BCF1-4620-9AAE-9645A25E152D}" type="presOf" srcId="{22762AA1-86E0-41E7-B157-664D55E70B96}" destId="{BA6A8C1E-0431-43ED-905E-C07521CF5B1C}" srcOrd="0" destOrd="0" presId="urn:microsoft.com/office/officeart/2008/layout/VerticalCurvedList"/>
    <dgm:cxn modelId="{888EAE53-5278-4BA9-B72E-28B23A708854}" type="presOf" srcId="{A05C834E-B811-4B72-890C-EE51BDCBC92A}" destId="{963F15D7-0474-416A-A304-5A6CE8509EEE}" srcOrd="0" destOrd="0" presId="urn:microsoft.com/office/officeart/2008/layout/VerticalCurvedList"/>
    <dgm:cxn modelId="{8572D677-A441-42BC-B6A3-E218F1F9DC4B}" srcId="{EE6F6E4D-CDA8-43DF-A85F-2967CF8214A4}" destId="{99DCB059-D11D-4FB3-A0BD-206DC8F666BC}" srcOrd="1" destOrd="0" parTransId="{A754FCAC-53F5-4D68-930C-25AD858497EE}" sibTransId="{DCC5A7A4-00D7-4683-A43B-6137D46CFE82}"/>
    <dgm:cxn modelId="{BBC0D384-3B84-4526-9F58-F6DD11C5C7E0}" type="presOf" srcId="{99DCB059-D11D-4FB3-A0BD-206DC8F666BC}" destId="{4A0177DA-CAAD-42D0-A739-4A2353B6C42A}" srcOrd="0" destOrd="0" presId="urn:microsoft.com/office/officeart/2008/layout/VerticalCurvedList"/>
    <dgm:cxn modelId="{9ABD62A5-02E3-4522-854E-BA5E86B3A72E}" srcId="{EE6F6E4D-CDA8-43DF-A85F-2967CF8214A4}" destId="{063B21BC-635B-41AD-91A6-41F3A2D51373}" srcOrd="4" destOrd="0" parTransId="{0447A86D-67AA-4699-8345-BB809AF9006D}" sibTransId="{64E71197-CBFB-4BFB-BF12-04C9FAA8AAB8}"/>
    <dgm:cxn modelId="{672B5FA6-D547-41EA-B114-1793A455FFFB}" srcId="{EE6F6E4D-CDA8-43DF-A85F-2967CF8214A4}" destId="{22762AA1-86E0-41E7-B157-664D55E70B96}" srcOrd="0" destOrd="0" parTransId="{EF1FBDF0-ABEA-4CE6-8672-DFD4B6025EC3}" sibTransId="{1012AF38-FA8E-4E18-AF20-B46706451EBF}"/>
    <dgm:cxn modelId="{3C8D91DB-FCFA-4F27-B465-1B9E0DA40C09}" srcId="{EE6F6E4D-CDA8-43DF-A85F-2967CF8214A4}" destId="{A05C834E-B811-4B72-890C-EE51BDCBC92A}" srcOrd="2" destOrd="0" parTransId="{52E39B7A-32FA-4AC8-8164-202BA1CFDA70}" sibTransId="{059B1F73-7415-4348-BA5A-664EC362BABA}"/>
    <dgm:cxn modelId="{B4F75083-BB89-4750-931E-B748B48D31AB}" type="presParOf" srcId="{7888739D-B437-4C80-BB31-8697ADC1C426}" destId="{546B5193-59E4-40E8-ADE7-5C4B4565FF42}" srcOrd="0" destOrd="0" presId="urn:microsoft.com/office/officeart/2008/layout/VerticalCurvedList"/>
    <dgm:cxn modelId="{AD84CB48-4F8D-4A39-930F-FCD843AF18F4}" type="presParOf" srcId="{546B5193-59E4-40E8-ADE7-5C4B4565FF42}" destId="{9C31D270-A943-4CA6-90D9-75712DC68861}" srcOrd="0" destOrd="0" presId="urn:microsoft.com/office/officeart/2008/layout/VerticalCurvedList"/>
    <dgm:cxn modelId="{53D8759E-F5C2-4BBF-93A2-809F2B4A04E4}" type="presParOf" srcId="{9C31D270-A943-4CA6-90D9-75712DC68861}" destId="{F21418C8-4264-4D70-A921-3354802CECBD}" srcOrd="0" destOrd="0" presId="urn:microsoft.com/office/officeart/2008/layout/VerticalCurvedList"/>
    <dgm:cxn modelId="{90783CC5-959F-4B71-8402-FA4ECFCA5943}" type="presParOf" srcId="{9C31D270-A943-4CA6-90D9-75712DC68861}" destId="{B96EDDE8-8CAD-48C7-BA26-94A6D0D77A15}" srcOrd="1" destOrd="0" presId="urn:microsoft.com/office/officeart/2008/layout/VerticalCurvedList"/>
    <dgm:cxn modelId="{6F4AAE2A-2BB7-4358-8B76-390FD34DEF0B}" type="presParOf" srcId="{9C31D270-A943-4CA6-90D9-75712DC68861}" destId="{F72506A0-6030-4CFB-B8E9-6851975BFA34}" srcOrd="2" destOrd="0" presId="urn:microsoft.com/office/officeart/2008/layout/VerticalCurvedList"/>
    <dgm:cxn modelId="{FF1D4F36-AE3A-43AA-84F2-D13E65298D04}" type="presParOf" srcId="{9C31D270-A943-4CA6-90D9-75712DC68861}" destId="{489AC53E-5751-4593-A72A-44D94F69C404}" srcOrd="3" destOrd="0" presId="urn:microsoft.com/office/officeart/2008/layout/VerticalCurvedList"/>
    <dgm:cxn modelId="{8798BBB0-AD94-456A-A943-D825CECA69F2}" type="presParOf" srcId="{546B5193-59E4-40E8-ADE7-5C4B4565FF42}" destId="{BA6A8C1E-0431-43ED-905E-C07521CF5B1C}" srcOrd="1" destOrd="0" presId="urn:microsoft.com/office/officeart/2008/layout/VerticalCurvedList"/>
    <dgm:cxn modelId="{C539FF7E-199D-446B-8E9C-A96653061877}" type="presParOf" srcId="{546B5193-59E4-40E8-ADE7-5C4B4565FF42}" destId="{D1F62929-79FF-476D-B325-CC307B41BBD3}" srcOrd="2" destOrd="0" presId="urn:microsoft.com/office/officeart/2008/layout/VerticalCurvedList"/>
    <dgm:cxn modelId="{AA929967-8528-464B-99F9-CB43DDDBE6B7}" type="presParOf" srcId="{D1F62929-79FF-476D-B325-CC307B41BBD3}" destId="{13913055-F352-43F8-B807-3E081109A463}" srcOrd="0" destOrd="0" presId="urn:microsoft.com/office/officeart/2008/layout/VerticalCurvedList"/>
    <dgm:cxn modelId="{F2B1E366-785E-495D-8D65-1AEC9741379C}" type="presParOf" srcId="{546B5193-59E4-40E8-ADE7-5C4B4565FF42}" destId="{4A0177DA-CAAD-42D0-A739-4A2353B6C42A}" srcOrd="3" destOrd="0" presId="urn:microsoft.com/office/officeart/2008/layout/VerticalCurvedList"/>
    <dgm:cxn modelId="{22D4FF1A-5390-4458-A587-F4BEA1F08C16}" type="presParOf" srcId="{546B5193-59E4-40E8-ADE7-5C4B4565FF42}" destId="{AC481EF7-0A92-47CA-AE2A-1B4F4D1DE6F6}" srcOrd="4" destOrd="0" presId="urn:microsoft.com/office/officeart/2008/layout/VerticalCurvedList"/>
    <dgm:cxn modelId="{A88462D7-9289-4F3C-A9E1-9394755BDF2E}" type="presParOf" srcId="{AC481EF7-0A92-47CA-AE2A-1B4F4D1DE6F6}" destId="{9DA4F177-E00F-4172-B8E1-09390745D48D}" srcOrd="0" destOrd="0" presId="urn:microsoft.com/office/officeart/2008/layout/VerticalCurvedList"/>
    <dgm:cxn modelId="{1D7BF2A9-4D05-4156-958E-A63A47986447}" type="presParOf" srcId="{546B5193-59E4-40E8-ADE7-5C4B4565FF42}" destId="{963F15D7-0474-416A-A304-5A6CE8509EEE}" srcOrd="5" destOrd="0" presId="urn:microsoft.com/office/officeart/2008/layout/VerticalCurvedList"/>
    <dgm:cxn modelId="{63E1A5C4-0BE9-41FA-BD17-77072DFFE512}" type="presParOf" srcId="{546B5193-59E4-40E8-ADE7-5C4B4565FF42}" destId="{1074FBA2-7C45-4097-8CBA-FEF207DA9370}" srcOrd="6" destOrd="0" presId="urn:microsoft.com/office/officeart/2008/layout/VerticalCurvedList"/>
    <dgm:cxn modelId="{DD48989D-1381-4952-BA24-52CF085E9970}" type="presParOf" srcId="{1074FBA2-7C45-4097-8CBA-FEF207DA9370}" destId="{F31476D9-0502-4CC1-82DD-2E5DB349924C}" srcOrd="0" destOrd="0" presId="urn:microsoft.com/office/officeart/2008/layout/VerticalCurvedList"/>
    <dgm:cxn modelId="{BD72A333-838D-48FD-94F3-053A2DE45B3B}" type="presParOf" srcId="{546B5193-59E4-40E8-ADE7-5C4B4565FF42}" destId="{8FED9B15-5BB9-43E4-B58B-1E5366ED6FC7}" srcOrd="7" destOrd="0" presId="urn:microsoft.com/office/officeart/2008/layout/VerticalCurvedList"/>
    <dgm:cxn modelId="{9CC7C554-90CE-4CB3-81FB-A593F6356558}" type="presParOf" srcId="{546B5193-59E4-40E8-ADE7-5C4B4565FF42}" destId="{F2B91684-E383-4422-B080-9FDF37B701F9}" srcOrd="8" destOrd="0" presId="urn:microsoft.com/office/officeart/2008/layout/VerticalCurvedList"/>
    <dgm:cxn modelId="{D5939A20-A969-4EF3-A33A-339A296AB608}" type="presParOf" srcId="{F2B91684-E383-4422-B080-9FDF37B701F9}" destId="{0E53258A-5807-4C94-A590-3D453B528CE2}" srcOrd="0" destOrd="0" presId="urn:microsoft.com/office/officeart/2008/layout/VerticalCurvedList"/>
    <dgm:cxn modelId="{2C2C87F2-F6D2-4AD9-B2D0-C42F3DAC7A64}" type="presParOf" srcId="{546B5193-59E4-40E8-ADE7-5C4B4565FF42}" destId="{F0DC2CAD-855F-4D41-A7E5-E4119BDC2793}" srcOrd="9" destOrd="0" presId="urn:microsoft.com/office/officeart/2008/layout/VerticalCurvedList"/>
    <dgm:cxn modelId="{542F6765-2DEB-48BC-835A-8EBE02EA0426}" type="presParOf" srcId="{546B5193-59E4-40E8-ADE7-5C4B4565FF42}" destId="{282173B3-E199-4839-87D1-B9160124E179}" srcOrd="10" destOrd="0" presId="urn:microsoft.com/office/officeart/2008/layout/VerticalCurvedList"/>
    <dgm:cxn modelId="{D53B53C7-A741-4102-B170-739E0D9157D1}" type="presParOf" srcId="{282173B3-E199-4839-87D1-B9160124E179}" destId="{F4EE8FF4-91BC-46D0-B684-5E6F6B394FA9}"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EE6F6E4D-CDA8-43DF-A85F-2967CF8214A4}"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GB"/>
        </a:p>
      </dgm:t>
    </dgm:pt>
    <dgm:pt modelId="{22762AA1-86E0-41E7-B157-664D55E70B96}">
      <dgm:prSet phldrT="[Text]" custT="1"/>
      <dgm:spPr>
        <a:solidFill>
          <a:srgbClr val="8FAADC">
            <a:alpha val="30196"/>
          </a:srgbClr>
        </a:solidFill>
      </dgm:spPr>
      <dgm:t>
        <a:bodyPr/>
        <a:lstStyle/>
        <a:p>
          <a:r>
            <a:rPr lang="en-GB" sz="2400" b="0" i="0" dirty="0">
              <a:solidFill>
                <a:schemeClr val="tx1">
                  <a:lumMod val="85000"/>
                  <a:lumOff val="15000"/>
                </a:schemeClr>
              </a:solidFill>
            </a:rPr>
            <a:t>Calculate the number of launches on each site</a:t>
          </a:r>
          <a:endParaRPr lang="en-GB" sz="2400" b="0" dirty="0">
            <a:solidFill>
              <a:schemeClr val="tx1">
                <a:lumMod val="85000"/>
                <a:lumOff val="15000"/>
              </a:schemeClr>
            </a:solidFill>
          </a:endParaRPr>
        </a:p>
      </dgm:t>
    </dgm:pt>
    <dgm:pt modelId="{EF1FBDF0-ABEA-4CE6-8672-DFD4B6025EC3}" type="parTrans" cxnId="{672B5FA6-D547-41EA-B114-1793A455FFFB}">
      <dgm:prSet/>
      <dgm:spPr/>
      <dgm:t>
        <a:bodyPr/>
        <a:lstStyle/>
        <a:p>
          <a:endParaRPr lang="en-GB" sz="2400" b="0">
            <a:solidFill>
              <a:schemeClr val="tx1">
                <a:lumMod val="85000"/>
                <a:lumOff val="15000"/>
              </a:schemeClr>
            </a:solidFill>
          </a:endParaRPr>
        </a:p>
      </dgm:t>
    </dgm:pt>
    <dgm:pt modelId="{1012AF38-FA8E-4E18-AF20-B46706451EBF}" type="sibTrans" cxnId="{672B5FA6-D547-41EA-B114-1793A455FFFB}">
      <dgm:prSet/>
      <dgm:spPr/>
      <dgm:t>
        <a:bodyPr/>
        <a:lstStyle/>
        <a:p>
          <a:endParaRPr lang="en-GB" sz="2400" b="0">
            <a:solidFill>
              <a:schemeClr val="tx1">
                <a:lumMod val="85000"/>
                <a:lumOff val="15000"/>
              </a:schemeClr>
            </a:solidFill>
          </a:endParaRPr>
        </a:p>
      </dgm:t>
    </dgm:pt>
    <dgm:pt modelId="{6F47DAFB-56FC-4DD4-ACA8-472AFFB787F0}">
      <dgm:prSet phldrT="[Text]" custT="1"/>
      <dgm:spPr>
        <a:solidFill>
          <a:schemeClr val="accent1">
            <a:lumMod val="60000"/>
            <a:lumOff val="40000"/>
            <a:alpha val="30196"/>
          </a:schemeClr>
        </a:solidFill>
      </dgm:spPr>
      <dgm:t>
        <a:bodyPr/>
        <a:lstStyle/>
        <a:p>
          <a:r>
            <a:rPr lang="en-GB" sz="2400" b="0" i="0" dirty="0">
              <a:solidFill>
                <a:schemeClr val="tx1">
                  <a:lumMod val="85000"/>
                  <a:lumOff val="15000"/>
                </a:schemeClr>
              </a:solidFill>
            </a:rPr>
            <a:t>Create a landing outcome label from Outcome column</a:t>
          </a:r>
          <a:endParaRPr lang="en-GB" sz="2400" b="0" dirty="0">
            <a:solidFill>
              <a:schemeClr val="tx1">
                <a:lumMod val="85000"/>
                <a:lumOff val="15000"/>
              </a:schemeClr>
            </a:solidFill>
          </a:endParaRPr>
        </a:p>
      </dgm:t>
    </dgm:pt>
    <dgm:pt modelId="{1139190D-E920-44D4-8CBA-A201B8EEA119}" type="parTrans" cxnId="{F7CA3A49-D914-4CDA-8C93-89B13499F4D3}">
      <dgm:prSet/>
      <dgm:spPr/>
      <dgm:t>
        <a:bodyPr/>
        <a:lstStyle/>
        <a:p>
          <a:endParaRPr lang="en-GB" sz="2400" b="0">
            <a:solidFill>
              <a:schemeClr val="tx1">
                <a:lumMod val="85000"/>
                <a:lumOff val="15000"/>
              </a:schemeClr>
            </a:solidFill>
          </a:endParaRPr>
        </a:p>
      </dgm:t>
    </dgm:pt>
    <dgm:pt modelId="{0E0AD35D-07FE-4EC0-98E6-9DD2E4E2A08A}" type="sibTrans" cxnId="{F7CA3A49-D914-4CDA-8C93-89B13499F4D3}">
      <dgm:prSet/>
      <dgm:spPr/>
      <dgm:t>
        <a:bodyPr/>
        <a:lstStyle/>
        <a:p>
          <a:endParaRPr lang="en-GB" sz="2400" b="0">
            <a:solidFill>
              <a:schemeClr val="tx1">
                <a:lumMod val="85000"/>
                <a:lumOff val="15000"/>
              </a:schemeClr>
            </a:solidFill>
          </a:endParaRPr>
        </a:p>
      </dgm:t>
    </dgm:pt>
    <dgm:pt modelId="{063B21BC-635B-41AD-91A6-41F3A2D51373}">
      <dgm:prSet phldrT="[Text]" custT="1"/>
      <dgm:spPr>
        <a:solidFill>
          <a:schemeClr val="accent1">
            <a:lumMod val="60000"/>
            <a:lumOff val="40000"/>
            <a:alpha val="30196"/>
          </a:schemeClr>
        </a:solidFill>
      </dgm:spPr>
      <dgm:t>
        <a:bodyPr/>
        <a:lstStyle/>
        <a:p>
          <a:r>
            <a:rPr lang="en-GB" sz="2400" b="0" i="0" dirty="0">
              <a:solidFill>
                <a:schemeClr val="tx1">
                  <a:lumMod val="85000"/>
                  <a:lumOff val="15000"/>
                </a:schemeClr>
              </a:solidFill>
            </a:rPr>
            <a:t>Export it to a CSV</a:t>
          </a:r>
          <a:endParaRPr lang="en-GB" sz="2400" b="0" dirty="0">
            <a:solidFill>
              <a:schemeClr val="tx1">
                <a:lumMod val="85000"/>
                <a:lumOff val="15000"/>
              </a:schemeClr>
            </a:solidFill>
          </a:endParaRPr>
        </a:p>
      </dgm:t>
    </dgm:pt>
    <dgm:pt modelId="{0447A86D-67AA-4699-8345-BB809AF9006D}" type="parTrans" cxnId="{9ABD62A5-02E3-4522-854E-BA5E86B3A72E}">
      <dgm:prSet/>
      <dgm:spPr/>
      <dgm:t>
        <a:bodyPr/>
        <a:lstStyle/>
        <a:p>
          <a:endParaRPr lang="en-GB" sz="2400" b="0">
            <a:solidFill>
              <a:schemeClr val="tx1">
                <a:lumMod val="85000"/>
                <a:lumOff val="15000"/>
              </a:schemeClr>
            </a:solidFill>
          </a:endParaRPr>
        </a:p>
      </dgm:t>
    </dgm:pt>
    <dgm:pt modelId="{64E71197-CBFB-4BFB-BF12-04C9FAA8AAB8}" type="sibTrans" cxnId="{9ABD62A5-02E3-4522-854E-BA5E86B3A72E}">
      <dgm:prSet/>
      <dgm:spPr/>
      <dgm:t>
        <a:bodyPr/>
        <a:lstStyle/>
        <a:p>
          <a:endParaRPr lang="en-GB" sz="2400" b="0">
            <a:solidFill>
              <a:schemeClr val="tx1">
                <a:lumMod val="85000"/>
                <a:lumOff val="15000"/>
              </a:schemeClr>
            </a:solidFill>
          </a:endParaRPr>
        </a:p>
      </dgm:t>
    </dgm:pt>
    <dgm:pt modelId="{99DCB059-D11D-4FB3-A0BD-206DC8F666BC}">
      <dgm:prSet custT="1"/>
      <dgm:spPr>
        <a:solidFill>
          <a:schemeClr val="accent1">
            <a:lumMod val="60000"/>
            <a:lumOff val="40000"/>
            <a:alpha val="30196"/>
          </a:schemeClr>
        </a:solidFill>
      </dgm:spPr>
      <dgm:t>
        <a:bodyPr/>
        <a:lstStyle/>
        <a:p>
          <a:r>
            <a:rPr lang="en-GB" sz="2400" b="0" i="0" dirty="0">
              <a:solidFill>
                <a:schemeClr val="tx1">
                  <a:lumMod val="85000"/>
                  <a:lumOff val="15000"/>
                </a:schemeClr>
              </a:solidFill>
            </a:rPr>
            <a:t>Calculate the number and occurrence of each orbit</a:t>
          </a:r>
          <a:endParaRPr lang="en-GB" sz="2400" b="0" dirty="0">
            <a:solidFill>
              <a:schemeClr val="tx1">
                <a:lumMod val="85000"/>
                <a:lumOff val="15000"/>
              </a:schemeClr>
            </a:solidFill>
          </a:endParaRPr>
        </a:p>
      </dgm:t>
    </dgm:pt>
    <dgm:pt modelId="{A754FCAC-53F5-4D68-930C-25AD858497EE}" type="parTrans" cxnId="{8572D677-A441-42BC-B6A3-E218F1F9DC4B}">
      <dgm:prSet/>
      <dgm:spPr/>
      <dgm:t>
        <a:bodyPr/>
        <a:lstStyle/>
        <a:p>
          <a:endParaRPr lang="en-GB" sz="2400" b="0">
            <a:solidFill>
              <a:schemeClr val="tx1">
                <a:lumMod val="85000"/>
                <a:lumOff val="15000"/>
              </a:schemeClr>
            </a:solidFill>
          </a:endParaRPr>
        </a:p>
      </dgm:t>
    </dgm:pt>
    <dgm:pt modelId="{DCC5A7A4-00D7-4683-A43B-6137D46CFE82}" type="sibTrans" cxnId="{8572D677-A441-42BC-B6A3-E218F1F9DC4B}">
      <dgm:prSet/>
      <dgm:spPr/>
      <dgm:t>
        <a:bodyPr/>
        <a:lstStyle/>
        <a:p>
          <a:endParaRPr lang="en-GB" sz="2400" b="0">
            <a:solidFill>
              <a:schemeClr val="tx1">
                <a:lumMod val="85000"/>
                <a:lumOff val="15000"/>
              </a:schemeClr>
            </a:solidFill>
          </a:endParaRPr>
        </a:p>
      </dgm:t>
    </dgm:pt>
    <dgm:pt modelId="{A05C834E-B811-4B72-890C-EE51BDCBC92A}">
      <dgm:prSet custT="1"/>
      <dgm:spPr>
        <a:solidFill>
          <a:schemeClr val="accent1">
            <a:lumMod val="60000"/>
            <a:lumOff val="40000"/>
            <a:alpha val="30196"/>
          </a:schemeClr>
        </a:solidFill>
      </dgm:spPr>
      <dgm:t>
        <a:bodyPr/>
        <a:lstStyle/>
        <a:p>
          <a:r>
            <a:rPr lang="en-GB" sz="2400" b="0" i="0" dirty="0">
              <a:solidFill>
                <a:schemeClr val="tx1">
                  <a:lumMod val="85000"/>
                  <a:lumOff val="15000"/>
                </a:schemeClr>
              </a:solidFill>
            </a:rPr>
            <a:t>Count mission outcomes per orbit type</a:t>
          </a:r>
          <a:endParaRPr lang="en-GB" sz="2400" b="0" dirty="0">
            <a:solidFill>
              <a:schemeClr val="tx1">
                <a:lumMod val="85000"/>
                <a:lumOff val="15000"/>
              </a:schemeClr>
            </a:solidFill>
          </a:endParaRPr>
        </a:p>
      </dgm:t>
    </dgm:pt>
    <dgm:pt modelId="{52E39B7A-32FA-4AC8-8164-202BA1CFDA70}" type="parTrans" cxnId="{3C8D91DB-FCFA-4F27-B465-1B9E0DA40C09}">
      <dgm:prSet/>
      <dgm:spPr/>
      <dgm:t>
        <a:bodyPr/>
        <a:lstStyle/>
        <a:p>
          <a:endParaRPr lang="en-GB" sz="2400" b="0">
            <a:solidFill>
              <a:schemeClr val="tx1">
                <a:lumMod val="85000"/>
                <a:lumOff val="15000"/>
              </a:schemeClr>
            </a:solidFill>
          </a:endParaRPr>
        </a:p>
      </dgm:t>
    </dgm:pt>
    <dgm:pt modelId="{059B1F73-7415-4348-BA5A-664EC362BABA}" type="sibTrans" cxnId="{3C8D91DB-FCFA-4F27-B465-1B9E0DA40C09}">
      <dgm:prSet/>
      <dgm:spPr/>
      <dgm:t>
        <a:bodyPr/>
        <a:lstStyle/>
        <a:p>
          <a:endParaRPr lang="en-GB" sz="2400" b="0">
            <a:solidFill>
              <a:schemeClr val="tx1">
                <a:lumMod val="85000"/>
                <a:lumOff val="15000"/>
              </a:schemeClr>
            </a:solidFill>
          </a:endParaRPr>
        </a:p>
      </dgm:t>
    </dgm:pt>
    <dgm:pt modelId="{7888739D-B437-4C80-BB31-8697ADC1C426}" type="pres">
      <dgm:prSet presAssocID="{EE6F6E4D-CDA8-43DF-A85F-2967CF8214A4}" presName="Name0" presStyleCnt="0">
        <dgm:presLayoutVars>
          <dgm:chMax val="7"/>
          <dgm:chPref val="7"/>
          <dgm:dir/>
        </dgm:presLayoutVars>
      </dgm:prSet>
      <dgm:spPr/>
    </dgm:pt>
    <dgm:pt modelId="{546B5193-59E4-40E8-ADE7-5C4B4565FF42}" type="pres">
      <dgm:prSet presAssocID="{EE6F6E4D-CDA8-43DF-A85F-2967CF8214A4}" presName="Name1" presStyleCnt="0"/>
      <dgm:spPr/>
    </dgm:pt>
    <dgm:pt modelId="{9C31D270-A943-4CA6-90D9-75712DC68861}" type="pres">
      <dgm:prSet presAssocID="{EE6F6E4D-CDA8-43DF-A85F-2967CF8214A4}" presName="cycle" presStyleCnt="0"/>
      <dgm:spPr/>
    </dgm:pt>
    <dgm:pt modelId="{F21418C8-4264-4D70-A921-3354802CECBD}" type="pres">
      <dgm:prSet presAssocID="{EE6F6E4D-CDA8-43DF-A85F-2967CF8214A4}" presName="srcNode" presStyleLbl="node1" presStyleIdx="0" presStyleCnt="5"/>
      <dgm:spPr/>
    </dgm:pt>
    <dgm:pt modelId="{B96EDDE8-8CAD-48C7-BA26-94A6D0D77A15}" type="pres">
      <dgm:prSet presAssocID="{EE6F6E4D-CDA8-43DF-A85F-2967CF8214A4}" presName="conn" presStyleLbl="parChTrans1D2" presStyleIdx="0" presStyleCnt="1"/>
      <dgm:spPr/>
    </dgm:pt>
    <dgm:pt modelId="{F72506A0-6030-4CFB-B8E9-6851975BFA34}" type="pres">
      <dgm:prSet presAssocID="{EE6F6E4D-CDA8-43DF-A85F-2967CF8214A4}" presName="extraNode" presStyleLbl="node1" presStyleIdx="0" presStyleCnt="5"/>
      <dgm:spPr/>
    </dgm:pt>
    <dgm:pt modelId="{489AC53E-5751-4593-A72A-44D94F69C404}" type="pres">
      <dgm:prSet presAssocID="{EE6F6E4D-CDA8-43DF-A85F-2967CF8214A4}" presName="dstNode" presStyleLbl="node1" presStyleIdx="0" presStyleCnt="5"/>
      <dgm:spPr/>
    </dgm:pt>
    <dgm:pt modelId="{BA6A8C1E-0431-43ED-905E-C07521CF5B1C}" type="pres">
      <dgm:prSet presAssocID="{22762AA1-86E0-41E7-B157-664D55E70B96}" presName="text_1" presStyleLbl="node1" presStyleIdx="0" presStyleCnt="5">
        <dgm:presLayoutVars>
          <dgm:bulletEnabled val="1"/>
        </dgm:presLayoutVars>
      </dgm:prSet>
      <dgm:spPr/>
    </dgm:pt>
    <dgm:pt modelId="{D1F62929-79FF-476D-B325-CC307B41BBD3}" type="pres">
      <dgm:prSet presAssocID="{22762AA1-86E0-41E7-B157-664D55E70B96}" presName="accent_1" presStyleCnt="0"/>
      <dgm:spPr/>
    </dgm:pt>
    <dgm:pt modelId="{13913055-F352-43F8-B807-3E081109A463}" type="pres">
      <dgm:prSet presAssocID="{22762AA1-86E0-41E7-B157-664D55E70B96}" presName="accentRepeatNode" presStyleLbl="solidFgAcc1" presStyleIdx="0" presStyleCnt="5"/>
      <dgm:spPr/>
    </dgm:pt>
    <dgm:pt modelId="{4A0177DA-CAAD-42D0-A739-4A2353B6C42A}" type="pres">
      <dgm:prSet presAssocID="{99DCB059-D11D-4FB3-A0BD-206DC8F666BC}" presName="text_2" presStyleLbl="node1" presStyleIdx="1" presStyleCnt="5">
        <dgm:presLayoutVars>
          <dgm:bulletEnabled val="1"/>
        </dgm:presLayoutVars>
      </dgm:prSet>
      <dgm:spPr/>
    </dgm:pt>
    <dgm:pt modelId="{AC481EF7-0A92-47CA-AE2A-1B4F4D1DE6F6}" type="pres">
      <dgm:prSet presAssocID="{99DCB059-D11D-4FB3-A0BD-206DC8F666BC}" presName="accent_2" presStyleCnt="0"/>
      <dgm:spPr/>
    </dgm:pt>
    <dgm:pt modelId="{9DA4F177-E00F-4172-B8E1-09390745D48D}" type="pres">
      <dgm:prSet presAssocID="{99DCB059-D11D-4FB3-A0BD-206DC8F666BC}" presName="accentRepeatNode" presStyleLbl="solidFgAcc1" presStyleIdx="1" presStyleCnt="5"/>
      <dgm:spPr/>
    </dgm:pt>
    <dgm:pt modelId="{963F15D7-0474-416A-A304-5A6CE8509EEE}" type="pres">
      <dgm:prSet presAssocID="{A05C834E-B811-4B72-890C-EE51BDCBC92A}" presName="text_3" presStyleLbl="node1" presStyleIdx="2" presStyleCnt="5">
        <dgm:presLayoutVars>
          <dgm:bulletEnabled val="1"/>
        </dgm:presLayoutVars>
      </dgm:prSet>
      <dgm:spPr/>
    </dgm:pt>
    <dgm:pt modelId="{1074FBA2-7C45-4097-8CBA-FEF207DA9370}" type="pres">
      <dgm:prSet presAssocID="{A05C834E-B811-4B72-890C-EE51BDCBC92A}" presName="accent_3" presStyleCnt="0"/>
      <dgm:spPr/>
    </dgm:pt>
    <dgm:pt modelId="{F31476D9-0502-4CC1-82DD-2E5DB349924C}" type="pres">
      <dgm:prSet presAssocID="{A05C834E-B811-4B72-890C-EE51BDCBC92A}" presName="accentRepeatNode" presStyleLbl="solidFgAcc1" presStyleIdx="2" presStyleCnt="5"/>
      <dgm:spPr/>
    </dgm:pt>
    <dgm:pt modelId="{8FED9B15-5BB9-43E4-B58B-1E5366ED6FC7}" type="pres">
      <dgm:prSet presAssocID="{6F47DAFB-56FC-4DD4-ACA8-472AFFB787F0}" presName="text_4" presStyleLbl="node1" presStyleIdx="3" presStyleCnt="5">
        <dgm:presLayoutVars>
          <dgm:bulletEnabled val="1"/>
        </dgm:presLayoutVars>
      </dgm:prSet>
      <dgm:spPr/>
    </dgm:pt>
    <dgm:pt modelId="{F2B91684-E383-4422-B080-9FDF37B701F9}" type="pres">
      <dgm:prSet presAssocID="{6F47DAFB-56FC-4DD4-ACA8-472AFFB787F0}" presName="accent_4" presStyleCnt="0"/>
      <dgm:spPr/>
    </dgm:pt>
    <dgm:pt modelId="{0E53258A-5807-4C94-A590-3D453B528CE2}" type="pres">
      <dgm:prSet presAssocID="{6F47DAFB-56FC-4DD4-ACA8-472AFFB787F0}" presName="accentRepeatNode" presStyleLbl="solidFgAcc1" presStyleIdx="3" presStyleCnt="5"/>
      <dgm:spPr/>
    </dgm:pt>
    <dgm:pt modelId="{F0DC2CAD-855F-4D41-A7E5-E4119BDC2793}" type="pres">
      <dgm:prSet presAssocID="{063B21BC-635B-41AD-91A6-41F3A2D51373}" presName="text_5" presStyleLbl="node1" presStyleIdx="4" presStyleCnt="5">
        <dgm:presLayoutVars>
          <dgm:bulletEnabled val="1"/>
        </dgm:presLayoutVars>
      </dgm:prSet>
      <dgm:spPr/>
    </dgm:pt>
    <dgm:pt modelId="{282173B3-E199-4839-87D1-B9160124E179}" type="pres">
      <dgm:prSet presAssocID="{063B21BC-635B-41AD-91A6-41F3A2D51373}" presName="accent_5" presStyleCnt="0"/>
      <dgm:spPr/>
    </dgm:pt>
    <dgm:pt modelId="{F4EE8FF4-91BC-46D0-B684-5E6F6B394FA9}" type="pres">
      <dgm:prSet presAssocID="{063B21BC-635B-41AD-91A6-41F3A2D51373}" presName="accentRepeatNode" presStyleLbl="solidFgAcc1" presStyleIdx="4" presStyleCnt="5"/>
      <dgm:spPr/>
    </dgm:pt>
  </dgm:ptLst>
  <dgm:cxnLst>
    <dgm:cxn modelId="{86CD2936-BA2C-4047-B621-2F988CDA0E1A}" type="presOf" srcId="{063B21BC-635B-41AD-91A6-41F3A2D51373}" destId="{F0DC2CAD-855F-4D41-A7E5-E4119BDC2793}" srcOrd="0" destOrd="0" presId="urn:microsoft.com/office/officeart/2008/layout/VerticalCurvedList"/>
    <dgm:cxn modelId="{C28FEF3B-59BE-458B-9B77-9EEC0C57C5FE}" type="presOf" srcId="{1012AF38-FA8E-4E18-AF20-B46706451EBF}" destId="{B96EDDE8-8CAD-48C7-BA26-94A6D0D77A15}" srcOrd="0" destOrd="0" presId="urn:microsoft.com/office/officeart/2008/layout/VerticalCurvedList"/>
    <dgm:cxn modelId="{3A72B63D-0940-48B5-A93D-71988BEF4111}" type="presOf" srcId="{6F47DAFB-56FC-4DD4-ACA8-472AFFB787F0}" destId="{8FED9B15-5BB9-43E4-B58B-1E5366ED6FC7}" srcOrd="0" destOrd="0" presId="urn:microsoft.com/office/officeart/2008/layout/VerticalCurvedList"/>
    <dgm:cxn modelId="{73F8D83E-91FD-4CBB-8323-7CDB34ABF00E}" type="presOf" srcId="{EE6F6E4D-CDA8-43DF-A85F-2967CF8214A4}" destId="{7888739D-B437-4C80-BB31-8697ADC1C426}" srcOrd="0" destOrd="0" presId="urn:microsoft.com/office/officeart/2008/layout/VerticalCurvedList"/>
    <dgm:cxn modelId="{F7CA3A49-D914-4CDA-8C93-89B13499F4D3}" srcId="{EE6F6E4D-CDA8-43DF-A85F-2967CF8214A4}" destId="{6F47DAFB-56FC-4DD4-ACA8-472AFFB787F0}" srcOrd="3" destOrd="0" parTransId="{1139190D-E920-44D4-8CBA-A201B8EEA119}" sibTransId="{0E0AD35D-07FE-4EC0-98E6-9DD2E4E2A08A}"/>
    <dgm:cxn modelId="{87525E6F-BCF1-4620-9AAE-9645A25E152D}" type="presOf" srcId="{22762AA1-86E0-41E7-B157-664D55E70B96}" destId="{BA6A8C1E-0431-43ED-905E-C07521CF5B1C}" srcOrd="0" destOrd="0" presId="urn:microsoft.com/office/officeart/2008/layout/VerticalCurvedList"/>
    <dgm:cxn modelId="{888EAE53-5278-4BA9-B72E-28B23A708854}" type="presOf" srcId="{A05C834E-B811-4B72-890C-EE51BDCBC92A}" destId="{963F15D7-0474-416A-A304-5A6CE8509EEE}" srcOrd="0" destOrd="0" presId="urn:microsoft.com/office/officeart/2008/layout/VerticalCurvedList"/>
    <dgm:cxn modelId="{8572D677-A441-42BC-B6A3-E218F1F9DC4B}" srcId="{EE6F6E4D-CDA8-43DF-A85F-2967CF8214A4}" destId="{99DCB059-D11D-4FB3-A0BD-206DC8F666BC}" srcOrd="1" destOrd="0" parTransId="{A754FCAC-53F5-4D68-930C-25AD858497EE}" sibTransId="{DCC5A7A4-00D7-4683-A43B-6137D46CFE82}"/>
    <dgm:cxn modelId="{BBC0D384-3B84-4526-9F58-F6DD11C5C7E0}" type="presOf" srcId="{99DCB059-D11D-4FB3-A0BD-206DC8F666BC}" destId="{4A0177DA-CAAD-42D0-A739-4A2353B6C42A}" srcOrd="0" destOrd="0" presId="urn:microsoft.com/office/officeart/2008/layout/VerticalCurvedList"/>
    <dgm:cxn modelId="{9ABD62A5-02E3-4522-854E-BA5E86B3A72E}" srcId="{EE6F6E4D-CDA8-43DF-A85F-2967CF8214A4}" destId="{063B21BC-635B-41AD-91A6-41F3A2D51373}" srcOrd="4" destOrd="0" parTransId="{0447A86D-67AA-4699-8345-BB809AF9006D}" sibTransId="{64E71197-CBFB-4BFB-BF12-04C9FAA8AAB8}"/>
    <dgm:cxn modelId="{672B5FA6-D547-41EA-B114-1793A455FFFB}" srcId="{EE6F6E4D-CDA8-43DF-A85F-2967CF8214A4}" destId="{22762AA1-86E0-41E7-B157-664D55E70B96}" srcOrd="0" destOrd="0" parTransId="{EF1FBDF0-ABEA-4CE6-8672-DFD4B6025EC3}" sibTransId="{1012AF38-FA8E-4E18-AF20-B46706451EBF}"/>
    <dgm:cxn modelId="{3C8D91DB-FCFA-4F27-B465-1B9E0DA40C09}" srcId="{EE6F6E4D-CDA8-43DF-A85F-2967CF8214A4}" destId="{A05C834E-B811-4B72-890C-EE51BDCBC92A}" srcOrd="2" destOrd="0" parTransId="{52E39B7A-32FA-4AC8-8164-202BA1CFDA70}" sibTransId="{059B1F73-7415-4348-BA5A-664EC362BABA}"/>
    <dgm:cxn modelId="{B4F75083-BB89-4750-931E-B748B48D31AB}" type="presParOf" srcId="{7888739D-B437-4C80-BB31-8697ADC1C426}" destId="{546B5193-59E4-40E8-ADE7-5C4B4565FF42}" srcOrd="0" destOrd="0" presId="urn:microsoft.com/office/officeart/2008/layout/VerticalCurvedList"/>
    <dgm:cxn modelId="{AD84CB48-4F8D-4A39-930F-FCD843AF18F4}" type="presParOf" srcId="{546B5193-59E4-40E8-ADE7-5C4B4565FF42}" destId="{9C31D270-A943-4CA6-90D9-75712DC68861}" srcOrd="0" destOrd="0" presId="urn:microsoft.com/office/officeart/2008/layout/VerticalCurvedList"/>
    <dgm:cxn modelId="{53D8759E-F5C2-4BBF-93A2-809F2B4A04E4}" type="presParOf" srcId="{9C31D270-A943-4CA6-90D9-75712DC68861}" destId="{F21418C8-4264-4D70-A921-3354802CECBD}" srcOrd="0" destOrd="0" presId="urn:microsoft.com/office/officeart/2008/layout/VerticalCurvedList"/>
    <dgm:cxn modelId="{90783CC5-959F-4B71-8402-FA4ECFCA5943}" type="presParOf" srcId="{9C31D270-A943-4CA6-90D9-75712DC68861}" destId="{B96EDDE8-8CAD-48C7-BA26-94A6D0D77A15}" srcOrd="1" destOrd="0" presId="urn:microsoft.com/office/officeart/2008/layout/VerticalCurvedList"/>
    <dgm:cxn modelId="{6F4AAE2A-2BB7-4358-8B76-390FD34DEF0B}" type="presParOf" srcId="{9C31D270-A943-4CA6-90D9-75712DC68861}" destId="{F72506A0-6030-4CFB-B8E9-6851975BFA34}" srcOrd="2" destOrd="0" presId="urn:microsoft.com/office/officeart/2008/layout/VerticalCurvedList"/>
    <dgm:cxn modelId="{FF1D4F36-AE3A-43AA-84F2-D13E65298D04}" type="presParOf" srcId="{9C31D270-A943-4CA6-90D9-75712DC68861}" destId="{489AC53E-5751-4593-A72A-44D94F69C404}" srcOrd="3" destOrd="0" presId="urn:microsoft.com/office/officeart/2008/layout/VerticalCurvedList"/>
    <dgm:cxn modelId="{8798BBB0-AD94-456A-A943-D825CECA69F2}" type="presParOf" srcId="{546B5193-59E4-40E8-ADE7-5C4B4565FF42}" destId="{BA6A8C1E-0431-43ED-905E-C07521CF5B1C}" srcOrd="1" destOrd="0" presId="urn:microsoft.com/office/officeart/2008/layout/VerticalCurvedList"/>
    <dgm:cxn modelId="{C539FF7E-199D-446B-8E9C-A96653061877}" type="presParOf" srcId="{546B5193-59E4-40E8-ADE7-5C4B4565FF42}" destId="{D1F62929-79FF-476D-B325-CC307B41BBD3}" srcOrd="2" destOrd="0" presId="urn:microsoft.com/office/officeart/2008/layout/VerticalCurvedList"/>
    <dgm:cxn modelId="{AA929967-8528-464B-99F9-CB43DDDBE6B7}" type="presParOf" srcId="{D1F62929-79FF-476D-B325-CC307B41BBD3}" destId="{13913055-F352-43F8-B807-3E081109A463}" srcOrd="0" destOrd="0" presId="urn:microsoft.com/office/officeart/2008/layout/VerticalCurvedList"/>
    <dgm:cxn modelId="{F2B1E366-785E-495D-8D65-1AEC9741379C}" type="presParOf" srcId="{546B5193-59E4-40E8-ADE7-5C4B4565FF42}" destId="{4A0177DA-CAAD-42D0-A739-4A2353B6C42A}" srcOrd="3" destOrd="0" presId="urn:microsoft.com/office/officeart/2008/layout/VerticalCurvedList"/>
    <dgm:cxn modelId="{22D4FF1A-5390-4458-A587-F4BEA1F08C16}" type="presParOf" srcId="{546B5193-59E4-40E8-ADE7-5C4B4565FF42}" destId="{AC481EF7-0A92-47CA-AE2A-1B4F4D1DE6F6}" srcOrd="4" destOrd="0" presId="urn:microsoft.com/office/officeart/2008/layout/VerticalCurvedList"/>
    <dgm:cxn modelId="{A88462D7-9289-4F3C-A9E1-9394755BDF2E}" type="presParOf" srcId="{AC481EF7-0A92-47CA-AE2A-1B4F4D1DE6F6}" destId="{9DA4F177-E00F-4172-B8E1-09390745D48D}" srcOrd="0" destOrd="0" presId="urn:microsoft.com/office/officeart/2008/layout/VerticalCurvedList"/>
    <dgm:cxn modelId="{1D7BF2A9-4D05-4156-958E-A63A47986447}" type="presParOf" srcId="{546B5193-59E4-40E8-ADE7-5C4B4565FF42}" destId="{963F15D7-0474-416A-A304-5A6CE8509EEE}" srcOrd="5" destOrd="0" presId="urn:microsoft.com/office/officeart/2008/layout/VerticalCurvedList"/>
    <dgm:cxn modelId="{63E1A5C4-0BE9-41FA-BD17-77072DFFE512}" type="presParOf" srcId="{546B5193-59E4-40E8-ADE7-5C4B4565FF42}" destId="{1074FBA2-7C45-4097-8CBA-FEF207DA9370}" srcOrd="6" destOrd="0" presId="urn:microsoft.com/office/officeart/2008/layout/VerticalCurvedList"/>
    <dgm:cxn modelId="{DD48989D-1381-4952-BA24-52CF085E9970}" type="presParOf" srcId="{1074FBA2-7C45-4097-8CBA-FEF207DA9370}" destId="{F31476D9-0502-4CC1-82DD-2E5DB349924C}" srcOrd="0" destOrd="0" presId="urn:microsoft.com/office/officeart/2008/layout/VerticalCurvedList"/>
    <dgm:cxn modelId="{BD72A333-838D-48FD-94F3-053A2DE45B3B}" type="presParOf" srcId="{546B5193-59E4-40E8-ADE7-5C4B4565FF42}" destId="{8FED9B15-5BB9-43E4-B58B-1E5366ED6FC7}" srcOrd="7" destOrd="0" presId="urn:microsoft.com/office/officeart/2008/layout/VerticalCurvedList"/>
    <dgm:cxn modelId="{9CC7C554-90CE-4CB3-81FB-A593F6356558}" type="presParOf" srcId="{546B5193-59E4-40E8-ADE7-5C4B4565FF42}" destId="{F2B91684-E383-4422-B080-9FDF37B701F9}" srcOrd="8" destOrd="0" presId="urn:microsoft.com/office/officeart/2008/layout/VerticalCurvedList"/>
    <dgm:cxn modelId="{D5939A20-A969-4EF3-A33A-339A296AB608}" type="presParOf" srcId="{F2B91684-E383-4422-B080-9FDF37B701F9}" destId="{0E53258A-5807-4C94-A590-3D453B528CE2}" srcOrd="0" destOrd="0" presId="urn:microsoft.com/office/officeart/2008/layout/VerticalCurvedList"/>
    <dgm:cxn modelId="{2C2C87F2-F6D2-4AD9-B2D0-C42F3DAC7A64}" type="presParOf" srcId="{546B5193-59E4-40E8-ADE7-5C4B4565FF42}" destId="{F0DC2CAD-855F-4D41-A7E5-E4119BDC2793}" srcOrd="9" destOrd="0" presId="urn:microsoft.com/office/officeart/2008/layout/VerticalCurvedList"/>
    <dgm:cxn modelId="{542F6765-2DEB-48BC-835A-8EBE02EA0426}" type="presParOf" srcId="{546B5193-59E4-40E8-ADE7-5C4B4565FF42}" destId="{282173B3-E199-4839-87D1-B9160124E179}" srcOrd="10" destOrd="0" presId="urn:microsoft.com/office/officeart/2008/layout/VerticalCurvedList"/>
    <dgm:cxn modelId="{D53B53C7-A741-4102-B170-739E0D9157D1}" type="presParOf" srcId="{282173B3-E199-4839-87D1-B9160124E179}" destId="{F4EE8FF4-91BC-46D0-B684-5E6F6B394FA9}"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a:ext uri="{C62137D5-CB1D-491B-B009-E17868A290BF}">
      <dgm14:recolorImg xmlns:dgm14="http://schemas.microsoft.com/office/drawing/2010/diagram" val="1"/>
    </a:ext>
  </dgm:extLst>
</dgm:dataModel>
</file>

<file path=ppt/diagrams/data4.xml><?xml version="1.0" encoding="utf-8"?>
<dgm:dataModel xmlns:dgm="http://schemas.openxmlformats.org/drawingml/2006/diagram" xmlns:a="http://schemas.openxmlformats.org/drawingml/2006/main">
  <dgm:ptLst>
    <dgm:pt modelId="{EE6F6E4D-CDA8-43DF-A85F-2967CF8214A4}"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GB"/>
        </a:p>
      </dgm:t>
    </dgm:pt>
    <dgm:pt modelId="{22762AA1-86E0-41E7-B157-664D55E70B96}">
      <dgm:prSet phldrT="[Text]" custT="1"/>
      <dgm:spPr>
        <a:solidFill>
          <a:srgbClr val="8FAADC">
            <a:alpha val="30196"/>
          </a:srgbClr>
        </a:solidFill>
      </dgm:spPr>
      <dgm:t>
        <a:bodyPr/>
        <a:lstStyle/>
        <a:p>
          <a:r>
            <a:rPr lang="en-GB" sz="2400" b="0" i="0" dirty="0">
              <a:solidFill>
                <a:schemeClr val="tx1">
                  <a:lumMod val="85000"/>
                  <a:lumOff val="15000"/>
                </a:schemeClr>
              </a:solidFill>
            </a:rPr>
            <a:t>Create a column for “Class”</a:t>
          </a:r>
          <a:endParaRPr lang="en-GB" sz="2400" b="0" dirty="0">
            <a:solidFill>
              <a:schemeClr val="tx1">
                <a:lumMod val="85000"/>
                <a:lumOff val="15000"/>
              </a:schemeClr>
            </a:solidFill>
          </a:endParaRPr>
        </a:p>
      </dgm:t>
    </dgm:pt>
    <dgm:pt modelId="{EF1FBDF0-ABEA-4CE6-8672-DFD4B6025EC3}" type="parTrans" cxnId="{672B5FA6-D547-41EA-B114-1793A455FFFB}">
      <dgm:prSet/>
      <dgm:spPr/>
      <dgm:t>
        <a:bodyPr/>
        <a:lstStyle/>
        <a:p>
          <a:endParaRPr lang="en-GB" sz="2400" b="0">
            <a:solidFill>
              <a:schemeClr val="tx1">
                <a:lumMod val="85000"/>
                <a:lumOff val="15000"/>
              </a:schemeClr>
            </a:solidFill>
          </a:endParaRPr>
        </a:p>
      </dgm:t>
    </dgm:pt>
    <dgm:pt modelId="{1012AF38-FA8E-4E18-AF20-B46706451EBF}" type="sibTrans" cxnId="{672B5FA6-D547-41EA-B114-1793A455FFFB}">
      <dgm:prSet/>
      <dgm:spPr/>
      <dgm:t>
        <a:bodyPr/>
        <a:lstStyle/>
        <a:p>
          <a:endParaRPr lang="en-GB" sz="2400" b="0">
            <a:solidFill>
              <a:schemeClr val="tx1">
                <a:lumMod val="85000"/>
                <a:lumOff val="15000"/>
              </a:schemeClr>
            </a:solidFill>
          </a:endParaRPr>
        </a:p>
      </dgm:t>
    </dgm:pt>
    <dgm:pt modelId="{6F47DAFB-56FC-4DD4-ACA8-472AFFB787F0}">
      <dgm:prSet phldrT="[Text]" custT="1"/>
      <dgm:spPr>
        <a:solidFill>
          <a:schemeClr val="accent1">
            <a:lumMod val="60000"/>
            <a:lumOff val="40000"/>
            <a:alpha val="30196"/>
          </a:schemeClr>
        </a:solidFill>
      </dgm:spPr>
      <dgm:t>
        <a:bodyPr/>
        <a:lstStyle/>
        <a:p>
          <a:r>
            <a:rPr lang="en-GB" sz="2400" b="0" i="0" dirty="0">
              <a:solidFill>
                <a:schemeClr val="tx1">
                  <a:lumMod val="85000"/>
                  <a:lumOff val="15000"/>
                </a:schemeClr>
              </a:solidFill>
            </a:rPr>
            <a:t>Find best hyperparameter for SVM, Classification Trees, K-nearest </a:t>
          </a:r>
          <a:r>
            <a:rPr lang="en-GB" sz="2400" b="0" i="0" dirty="0" err="1">
              <a:solidFill>
                <a:schemeClr val="tx1">
                  <a:lumMod val="85000"/>
                  <a:lumOff val="15000"/>
                </a:schemeClr>
              </a:solidFill>
            </a:rPr>
            <a:t>neighbors</a:t>
          </a:r>
          <a:r>
            <a:rPr lang="en-GB" sz="2400" b="0" i="0" dirty="0">
              <a:solidFill>
                <a:schemeClr val="tx1">
                  <a:lumMod val="85000"/>
                  <a:lumOff val="15000"/>
                </a:schemeClr>
              </a:solidFill>
            </a:rPr>
            <a:t> and Logistic Regression</a:t>
          </a:r>
          <a:endParaRPr lang="en-GB" sz="2400" b="0" dirty="0">
            <a:solidFill>
              <a:schemeClr val="tx1">
                <a:lumMod val="85000"/>
                <a:lumOff val="15000"/>
              </a:schemeClr>
            </a:solidFill>
          </a:endParaRPr>
        </a:p>
      </dgm:t>
    </dgm:pt>
    <dgm:pt modelId="{1139190D-E920-44D4-8CBA-A201B8EEA119}" type="parTrans" cxnId="{F7CA3A49-D914-4CDA-8C93-89B13499F4D3}">
      <dgm:prSet/>
      <dgm:spPr/>
      <dgm:t>
        <a:bodyPr/>
        <a:lstStyle/>
        <a:p>
          <a:endParaRPr lang="en-GB" sz="2400" b="0">
            <a:solidFill>
              <a:schemeClr val="tx1">
                <a:lumMod val="85000"/>
                <a:lumOff val="15000"/>
              </a:schemeClr>
            </a:solidFill>
          </a:endParaRPr>
        </a:p>
      </dgm:t>
    </dgm:pt>
    <dgm:pt modelId="{0E0AD35D-07FE-4EC0-98E6-9DD2E4E2A08A}" type="sibTrans" cxnId="{F7CA3A49-D914-4CDA-8C93-89B13499F4D3}">
      <dgm:prSet/>
      <dgm:spPr/>
      <dgm:t>
        <a:bodyPr/>
        <a:lstStyle/>
        <a:p>
          <a:endParaRPr lang="en-GB" sz="2400" b="0">
            <a:solidFill>
              <a:schemeClr val="tx1">
                <a:lumMod val="85000"/>
                <a:lumOff val="15000"/>
              </a:schemeClr>
            </a:solidFill>
          </a:endParaRPr>
        </a:p>
      </dgm:t>
    </dgm:pt>
    <dgm:pt modelId="{063B21BC-635B-41AD-91A6-41F3A2D51373}">
      <dgm:prSet phldrT="[Text]" custT="1"/>
      <dgm:spPr>
        <a:solidFill>
          <a:schemeClr val="accent1">
            <a:lumMod val="60000"/>
            <a:lumOff val="40000"/>
            <a:alpha val="30196"/>
          </a:schemeClr>
        </a:solidFill>
      </dgm:spPr>
      <dgm:t>
        <a:bodyPr/>
        <a:lstStyle/>
        <a:p>
          <a:pPr>
            <a:buFont typeface="Arial" panose="020B0604020202020204" pitchFamily="34" charset="0"/>
            <a:buChar char="•"/>
          </a:pPr>
          <a:r>
            <a:rPr lang="en-GB" sz="2400" b="0" i="0" dirty="0">
              <a:solidFill>
                <a:schemeClr val="tx1">
                  <a:lumMod val="85000"/>
                  <a:lumOff val="15000"/>
                </a:schemeClr>
              </a:solidFill>
            </a:rPr>
            <a:t>Find the method performs best using test data</a:t>
          </a:r>
          <a:endParaRPr lang="en-GB" sz="2400" b="0" dirty="0">
            <a:solidFill>
              <a:schemeClr val="tx1">
                <a:lumMod val="85000"/>
                <a:lumOff val="15000"/>
              </a:schemeClr>
            </a:solidFill>
          </a:endParaRPr>
        </a:p>
      </dgm:t>
    </dgm:pt>
    <dgm:pt modelId="{0447A86D-67AA-4699-8345-BB809AF9006D}" type="parTrans" cxnId="{9ABD62A5-02E3-4522-854E-BA5E86B3A72E}">
      <dgm:prSet/>
      <dgm:spPr/>
      <dgm:t>
        <a:bodyPr/>
        <a:lstStyle/>
        <a:p>
          <a:endParaRPr lang="en-GB" sz="2400" b="0">
            <a:solidFill>
              <a:schemeClr val="tx1">
                <a:lumMod val="85000"/>
                <a:lumOff val="15000"/>
              </a:schemeClr>
            </a:solidFill>
          </a:endParaRPr>
        </a:p>
      </dgm:t>
    </dgm:pt>
    <dgm:pt modelId="{64E71197-CBFB-4BFB-BF12-04C9FAA8AAB8}" type="sibTrans" cxnId="{9ABD62A5-02E3-4522-854E-BA5E86B3A72E}">
      <dgm:prSet/>
      <dgm:spPr/>
      <dgm:t>
        <a:bodyPr/>
        <a:lstStyle/>
        <a:p>
          <a:endParaRPr lang="en-GB" sz="2400" b="0">
            <a:solidFill>
              <a:schemeClr val="tx1">
                <a:lumMod val="85000"/>
                <a:lumOff val="15000"/>
              </a:schemeClr>
            </a:solidFill>
          </a:endParaRPr>
        </a:p>
      </dgm:t>
    </dgm:pt>
    <dgm:pt modelId="{99DCB059-D11D-4FB3-A0BD-206DC8F666BC}">
      <dgm:prSet custT="1"/>
      <dgm:spPr>
        <a:solidFill>
          <a:schemeClr val="accent1">
            <a:lumMod val="60000"/>
            <a:lumOff val="40000"/>
            <a:alpha val="30196"/>
          </a:schemeClr>
        </a:solidFill>
      </dgm:spPr>
      <dgm:t>
        <a:bodyPr/>
        <a:lstStyle/>
        <a:p>
          <a:r>
            <a:rPr lang="en-GB" sz="2400" b="0" i="0" dirty="0">
              <a:solidFill>
                <a:schemeClr val="tx1">
                  <a:lumMod val="85000"/>
                  <a:lumOff val="15000"/>
                </a:schemeClr>
              </a:solidFill>
            </a:rPr>
            <a:t>Standardize the data</a:t>
          </a:r>
          <a:endParaRPr lang="en-GB" sz="2400" b="0" dirty="0">
            <a:solidFill>
              <a:schemeClr val="tx1">
                <a:lumMod val="85000"/>
                <a:lumOff val="15000"/>
              </a:schemeClr>
            </a:solidFill>
          </a:endParaRPr>
        </a:p>
      </dgm:t>
    </dgm:pt>
    <dgm:pt modelId="{A754FCAC-53F5-4D68-930C-25AD858497EE}" type="parTrans" cxnId="{8572D677-A441-42BC-B6A3-E218F1F9DC4B}">
      <dgm:prSet/>
      <dgm:spPr/>
      <dgm:t>
        <a:bodyPr/>
        <a:lstStyle/>
        <a:p>
          <a:endParaRPr lang="en-GB" sz="2400" b="0">
            <a:solidFill>
              <a:schemeClr val="tx1">
                <a:lumMod val="85000"/>
                <a:lumOff val="15000"/>
              </a:schemeClr>
            </a:solidFill>
          </a:endParaRPr>
        </a:p>
      </dgm:t>
    </dgm:pt>
    <dgm:pt modelId="{DCC5A7A4-00D7-4683-A43B-6137D46CFE82}" type="sibTrans" cxnId="{8572D677-A441-42BC-B6A3-E218F1F9DC4B}">
      <dgm:prSet/>
      <dgm:spPr/>
      <dgm:t>
        <a:bodyPr/>
        <a:lstStyle/>
        <a:p>
          <a:endParaRPr lang="en-GB" sz="2400" b="0">
            <a:solidFill>
              <a:schemeClr val="tx1">
                <a:lumMod val="85000"/>
                <a:lumOff val="15000"/>
              </a:schemeClr>
            </a:solidFill>
          </a:endParaRPr>
        </a:p>
      </dgm:t>
    </dgm:pt>
    <dgm:pt modelId="{A05C834E-B811-4B72-890C-EE51BDCBC92A}">
      <dgm:prSet custT="1"/>
      <dgm:spPr>
        <a:solidFill>
          <a:schemeClr val="accent1">
            <a:lumMod val="60000"/>
            <a:lumOff val="40000"/>
            <a:alpha val="30196"/>
          </a:schemeClr>
        </a:solidFill>
      </dgm:spPr>
      <dgm:t>
        <a:bodyPr/>
        <a:lstStyle/>
        <a:p>
          <a:r>
            <a:rPr lang="en-GB" sz="2400" b="0" i="0" dirty="0">
              <a:solidFill>
                <a:schemeClr val="tx1">
                  <a:lumMod val="85000"/>
                  <a:lumOff val="15000"/>
                </a:schemeClr>
              </a:solidFill>
            </a:rPr>
            <a:t>Split into training and test data</a:t>
          </a:r>
          <a:endParaRPr lang="en-GB" sz="2400" b="0" dirty="0">
            <a:solidFill>
              <a:schemeClr val="tx1">
                <a:lumMod val="85000"/>
                <a:lumOff val="15000"/>
              </a:schemeClr>
            </a:solidFill>
          </a:endParaRPr>
        </a:p>
      </dgm:t>
    </dgm:pt>
    <dgm:pt modelId="{52E39B7A-32FA-4AC8-8164-202BA1CFDA70}" type="parTrans" cxnId="{3C8D91DB-FCFA-4F27-B465-1B9E0DA40C09}">
      <dgm:prSet/>
      <dgm:spPr/>
      <dgm:t>
        <a:bodyPr/>
        <a:lstStyle/>
        <a:p>
          <a:endParaRPr lang="en-GB" sz="2400" b="0">
            <a:solidFill>
              <a:schemeClr val="tx1">
                <a:lumMod val="85000"/>
                <a:lumOff val="15000"/>
              </a:schemeClr>
            </a:solidFill>
          </a:endParaRPr>
        </a:p>
      </dgm:t>
    </dgm:pt>
    <dgm:pt modelId="{059B1F73-7415-4348-BA5A-664EC362BABA}" type="sibTrans" cxnId="{3C8D91DB-FCFA-4F27-B465-1B9E0DA40C09}">
      <dgm:prSet/>
      <dgm:spPr/>
      <dgm:t>
        <a:bodyPr/>
        <a:lstStyle/>
        <a:p>
          <a:endParaRPr lang="en-GB" sz="2400" b="0">
            <a:solidFill>
              <a:schemeClr val="tx1">
                <a:lumMod val="85000"/>
                <a:lumOff val="15000"/>
              </a:schemeClr>
            </a:solidFill>
          </a:endParaRPr>
        </a:p>
      </dgm:t>
    </dgm:pt>
    <dgm:pt modelId="{7888739D-B437-4C80-BB31-8697ADC1C426}" type="pres">
      <dgm:prSet presAssocID="{EE6F6E4D-CDA8-43DF-A85F-2967CF8214A4}" presName="Name0" presStyleCnt="0">
        <dgm:presLayoutVars>
          <dgm:chMax val="7"/>
          <dgm:chPref val="7"/>
          <dgm:dir/>
        </dgm:presLayoutVars>
      </dgm:prSet>
      <dgm:spPr/>
    </dgm:pt>
    <dgm:pt modelId="{546B5193-59E4-40E8-ADE7-5C4B4565FF42}" type="pres">
      <dgm:prSet presAssocID="{EE6F6E4D-CDA8-43DF-A85F-2967CF8214A4}" presName="Name1" presStyleCnt="0"/>
      <dgm:spPr/>
    </dgm:pt>
    <dgm:pt modelId="{9C31D270-A943-4CA6-90D9-75712DC68861}" type="pres">
      <dgm:prSet presAssocID="{EE6F6E4D-CDA8-43DF-A85F-2967CF8214A4}" presName="cycle" presStyleCnt="0"/>
      <dgm:spPr/>
    </dgm:pt>
    <dgm:pt modelId="{F21418C8-4264-4D70-A921-3354802CECBD}" type="pres">
      <dgm:prSet presAssocID="{EE6F6E4D-CDA8-43DF-A85F-2967CF8214A4}" presName="srcNode" presStyleLbl="node1" presStyleIdx="0" presStyleCnt="5"/>
      <dgm:spPr/>
    </dgm:pt>
    <dgm:pt modelId="{B96EDDE8-8CAD-48C7-BA26-94A6D0D77A15}" type="pres">
      <dgm:prSet presAssocID="{EE6F6E4D-CDA8-43DF-A85F-2967CF8214A4}" presName="conn" presStyleLbl="parChTrans1D2" presStyleIdx="0" presStyleCnt="1"/>
      <dgm:spPr/>
    </dgm:pt>
    <dgm:pt modelId="{F72506A0-6030-4CFB-B8E9-6851975BFA34}" type="pres">
      <dgm:prSet presAssocID="{EE6F6E4D-CDA8-43DF-A85F-2967CF8214A4}" presName="extraNode" presStyleLbl="node1" presStyleIdx="0" presStyleCnt="5"/>
      <dgm:spPr/>
    </dgm:pt>
    <dgm:pt modelId="{489AC53E-5751-4593-A72A-44D94F69C404}" type="pres">
      <dgm:prSet presAssocID="{EE6F6E4D-CDA8-43DF-A85F-2967CF8214A4}" presName="dstNode" presStyleLbl="node1" presStyleIdx="0" presStyleCnt="5"/>
      <dgm:spPr/>
    </dgm:pt>
    <dgm:pt modelId="{BA6A8C1E-0431-43ED-905E-C07521CF5B1C}" type="pres">
      <dgm:prSet presAssocID="{22762AA1-86E0-41E7-B157-664D55E70B96}" presName="text_1" presStyleLbl="node1" presStyleIdx="0" presStyleCnt="5" custLinFactNeighborY="-5598">
        <dgm:presLayoutVars>
          <dgm:bulletEnabled val="1"/>
        </dgm:presLayoutVars>
      </dgm:prSet>
      <dgm:spPr/>
    </dgm:pt>
    <dgm:pt modelId="{D1F62929-79FF-476D-B325-CC307B41BBD3}" type="pres">
      <dgm:prSet presAssocID="{22762AA1-86E0-41E7-B157-664D55E70B96}" presName="accent_1" presStyleCnt="0"/>
      <dgm:spPr/>
    </dgm:pt>
    <dgm:pt modelId="{13913055-F352-43F8-B807-3E081109A463}" type="pres">
      <dgm:prSet presAssocID="{22762AA1-86E0-41E7-B157-664D55E70B96}" presName="accentRepeatNode" presStyleLbl="solidFgAcc1" presStyleIdx="0" presStyleCnt="5" custLinFactNeighborY="-4480"/>
      <dgm:spPr/>
    </dgm:pt>
    <dgm:pt modelId="{4A0177DA-CAAD-42D0-A739-4A2353B6C42A}" type="pres">
      <dgm:prSet presAssocID="{99DCB059-D11D-4FB3-A0BD-206DC8F666BC}" presName="text_2" presStyleLbl="node1" presStyleIdx="1" presStyleCnt="5" custLinFactNeighborY="-13995">
        <dgm:presLayoutVars>
          <dgm:bulletEnabled val="1"/>
        </dgm:presLayoutVars>
      </dgm:prSet>
      <dgm:spPr/>
    </dgm:pt>
    <dgm:pt modelId="{AC481EF7-0A92-47CA-AE2A-1B4F4D1DE6F6}" type="pres">
      <dgm:prSet presAssocID="{99DCB059-D11D-4FB3-A0BD-206DC8F666BC}" presName="accent_2" presStyleCnt="0"/>
      <dgm:spPr/>
    </dgm:pt>
    <dgm:pt modelId="{9DA4F177-E00F-4172-B8E1-09390745D48D}" type="pres">
      <dgm:prSet presAssocID="{99DCB059-D11D-4FB3-A0BD-206DC8F666BC}" presName="accentRepeatNode" presStyleLbl="solidFgAcc1" presStyleIdx="1" presStyleCnt="5" custLinFactNeighborY="-11200"/>
      <dgm:spPr/>
    </dgm:pt>
    <dgm:pt modelId="{963F15D7-0474-416A-A304-5A6CE8509EEE}" type="pres">
      <dgm:prSet presAssocID="{A05C834E-B811-4B72-890C-EE51BDCBC92A}" presName="text_3" presStyleLbl="node1" presStyleIdx="2" presStyleCnt="5" custLinFactNeighborY="-19593">
        <dgm:presLayoutVars>
          <dgm:bulletEnabled val="1"/>
        </dgm:presLayoutVars>
      </dgm:prSet>
      <dgm:spPr/>
    </dgm:pt>
    <dgm:pt modelId="{1074FBA2-7C45-4097-8CBA-FEF207DA9370}" type="pres">
      <dgm:prSet presAssocID="{A05C834E-B811-4B72-890C-EE51BDCBC92A}" presName="accent_3" presStyleCnt="0"/>
      <dgm:spPr/>
    </dgm:pt>
    <dgm:pt modelId="{F31476D9-0502-4CC1-82DD-2E5DB349924C}" type="pres">
      <dgm:prSet presAssocID="{A05C834E-B811-4B72-890C-EE51BDCBC92A}" presName="accentRepeatNode" presStyleLbl="solidFgAcc1" presStyleIdx="2" presStyleCnt="5" custLinFactNeighborY="-15680"/>
      <dgm:spPr/>
    </dgm:pt>
    <dgm:pt modelId="{8FED9B15-5BB9-43E4-B58B-1E5366ED6FC7}" type="pres">
      <dgm:prSet presAssocID="{6F47DAFB-56FC-4DD4-ACA8-472AFFB787F0}" presName="text_4" presStyleLbl="node1" presStyleIdx="3" presStyleCnt="5" custScaleY="143723" custLinFactNeighborY="-2799">
        <dgm:presLayoutVars>
          <dgm:bulletEnabled val="1"/>
        </dgm:presLayoutVars>
      </dgm:prSet>
      <dgm:spPr/>
    </dgm:pt>
    <dgm:pt modelId="{F2B91684-E383-4422-B080-9FDF37B701F9}" type="pres">
      <dgm:prSet presAssocID="{6F47DAFB-56FC-4DD4-ACA8-472AFFB787F0}" presName="accent_4" presStyleCnt="0"/>
      <dgm:spPr/>
    </dgm:pt>
    <dgm:pt modelId="{0E53258A-5807-4C94-A590-3D453B528CE2}" type="pres">
      <dgm:prSet presAssocID="{6F47DAFB-56FC-4DD4-ACA8-472AFFB787F0}" presName="accentRepeatNode" presStyleLbl="solidFgAcc1" presStyleIdx="3" presStyleCnt="5" custLinFactNeighborY="-2240"/>
      <dgm:spPr/>
    </dgm:pt>
    <dgm:pt modelId="{F0DC2CAD-855F-4D41-A7E5-E4119BDC2793}" type="pres">
      <dgm:prSet presAssocID="{063B21BC-635B-41AD-91A6-41F3A2D51373}" presName="text_5" presStyleLbl="node1" presStyleIdx="4" presStyleCnt="5" custLinFactNeighborY="11196">
        <dgm:presLayoutVars>
          <dgm:bulletEnabled val="1"/>
        </dgm:presLayoutVars>
      </dgm:prSet>
      <dgm:spPr/>
    </dgm:pt>
    <dgm:pt modelId="{282173B3-E199-4839-87D1-B9160124E179}" type="pres">
      <dgm:prSet presAssocID="{063B21BC-635B-41AD-91A6-41F3A2D51373}" presName="accent_5" presStyleCnt="0"/>
      <dgm:spPr/>
    </dgm:pt>
    <dgm:pt modelId="{F4EE8FF4-91BC-46D0-B684-5E6F6B394FA9}" type="pres">
      <dgm:prSet presAssocID="{063B21BC-635B-41AD-91A6-41F3A2D51373}" presName="accentRepeatNode" presStyleLbl="solidFgAcc1" presStyleIdx="4" presStyleCnt="5" custLinFactNeighborY="8960"/>
      <dgm:spPr/>
    </dgm:pt>
  </dgm:ptLst>
  <dgm:cxnLst>
    <dgm:cxn modelId="{86CD2936-BA2C-4047-B621-2F988CDA0E1A}" type="presOf" srcId="{063B21BC-635B-41AD-91A6-41F3A2D51373}" destId="{F0DC2CAD-855F-4D41-A7E5-E4119BDC2793}" srcOrd="0" destOrd="0" presId="urn:microsoft.com/office/officeart/2008/layout/VerticalCurvedList"/>
    <dgm:cxn modelId="{C28FEF3B-59BE-458B-9B77-9EEC0C57C5FE}" type="presOf" srcId="{1012AF38-FA8E-4E18-AF20-B46706451EBF}" destId="{B96EDDE8-8CAD-48C7-BA26-94A6D0D77A15}" srcOrd="0" destOrd="0" presId="urn:microsoft.com/office/officeart/2008/layout/VerticalCurvedList"/>
    <dgm:cxn modelId="{3A72B63D-0940-48B5-A93D-71988BEF4111}" type="presOf" srcId="{6F47DAFB-56FC-4DD4-ACA8-472AFFB787F0}" destId="{8FED9B15-5BB9-43E4-B58B-1E5366ED6FC7}" srcOrd="0" destOrd="0" presId="urn:microsoft.com/office/officeart/2008/layout/VerticalCurvedList"/>
    <dgm:cxn modelId="{73F8D83E-91FD-4CBB-8323-7CDB34ABF00E}" type="presOf" srcId="{EE6F6E4D-CDA8-43DF-A85F-2967CF8214A4}" destId="{7888739D-B437-4C80-BB31-8697ADC1C426}" srcOrd="0" destOrd="0" presId="urn:microsoft.com/office/officeart/2008/layout/VerticalCurvedList"/>
    <dgm:cxn modelId="{F7CA3A49-D914-4CDA-8C93-89B13499F4D3}" srcId="{EE6F6E4D-CDA8-43DF-A85F-2967CF8214A4}" destId="{6F47DAFB-56FC-4DD4-ACA8-472AFFB787F0}" srcOrd="3" destOrd="0" parTransId="{1139190D-E920-44D4-8CBA-A201B8EEA119}" sibTransId="{0E0AD35D-07FE-4EC0-98E6-9DD2E4E2A08A}"/>
    <dgm:cxn modelId="{87525E6F-BCF1-4620-9AAE-9645A25E152D}" type="presOf" srcId="{22762AA1-86E0-41E7-B157-664D55E70B96}" destId="{BA6A8C1E-0431-43ED-905E-C07521CF5B1C}" srcOrd="0" destOrd="0" presId="urn:microsoft.com/office/officeart/2008/layout/VerticalCurvedList"/>
    <dgm:cxn modelId="{888EAE53-5278-4BA9-B72E-28B23A708854}" type="presOf" srcId="{A05C834E-B811-4B72-890C-EE51BDCBC92A}" destId="{963F15D7-0474-416A-A304-5A6CE8509EEE}" srcOrd="0" destOrd="0" presId="urn:microsoft.com/office/officeart/2008/layout/VerticalCurvedList"/>
    <dgm:cxn modelId="{8572D677-A441-42BC-B6A3-E218F1F9DC4B}" srcId="{EE6F6E4D-CDA8-43DF-A85F-2967CF8214A4}" destId="{99DCB059-D11D-4FB3-A0BD-206DC8F666BC}" srcOrd="1" destOrd="0" parTransId="{A754FCAC-53F5-4D68-930C-25AD858497EE}" sibTransId="{DCC5A7A4-00D7-4683-A43B-6137D46CFE82}"/>
    <dgm:cxn modelId="{BBC0D384-3B84-4526-9F58-F6DD11C5C7E0}" type="presOf" srcId="{99DCB059-D11D-4FB3-A0BD-206DC8F666BC}" destId="{4A0177DA-CAAD-42D0-A739-4A2353B6C42A}" srcOrd="0" destOrd="0" presId="urn:microsoft.com/office/officeart/2008/layout/VerticalCurvedList"/>
    <dgm:cxn modelId="{9ABD62A5-02E3-4522-854E-BA5E86B3A72E}" srcId="{EE6F6E4D-CDA8-43DF-A85F-2967CF8214A4}" destId="{063B21BC-635B-41AD-91A6-41F3A2D51373}" srcOrd="4" destOrd="0" parTransId="{0447A86D-67AA-4699-8345-BB809AF9006D}" sibTransId="{64E71197-CBFB-4BFB-BF12-04C9FAA8AAB8}"/>
    <dgm:cxn modelId="{672B5FA6-D547-41EA-B114-1793A455FFFB}" srcId="{EE6F6E4D-CDA8-43DF-A85F-2967CF8214A4}" destId="{22762AA1-86E0-41E7-B157-664D55E70B96}" srcOrd="0" destOrd="0" parTransId="{EF1FBDF0-ABEA-4CE6-8672-DFD4B6025EC3}" sibTransId="{1012AF38-FA8E-4E18-AF20-B46706451EBF}"/>
    <dgm:cxn modelId="{3C8D91DB-FCFA-4F27-B465-1B9E0DA40C09}" srcId="{EE6F6E4D-CDA8-43DF-A85F-2967CF8214A4}" destId="{A05C834E-B811-4B72-890C-EE51BDCBC92A}" srcOrd="2" destOrd="0" parTransId="{52E39B7A-32FA-4AC8-8164-202BA1CFDA70}" sibTransId="{059B1F73-7415-4348-BA5A-664EC362BABA}"/>
    <dgm:cxn modelId="{B4F75083-BB89-4750-931E-B748B48D31AB}" type="presParOf" srcId="{7888739D-B437-4C80-BB31-8697ADC1C426}" destId="{546B5193-59E4-40E8-ADE7-5C4B4565FF42}" srcOrd="0" destOrd="0" presId="urn:microsoft.com/office/officeart/2008/layout/VerticalCurvedList"/>
    <dgm:cxn modelId="{AD84CB48-4F8D-4A39-930F-FCD843AF18F4}" type="presParOf" srcId="{546B5193-59E4-40E8-ADE7-5C4B4565FF42}" destId="{9C31D270-A943-4CA6-90D9-75712DC68861}" srcOrd="0" destOrd="0" presId="urn:microsoft.com/office/officeart/2008/layout/VerticalCurvedList"/>
    <dgm:cxn modelId="{53D8759E-F5C2-4BBF-93A2-809F2B4A04E4}" type="presParOf" srcId="{9C31D270-A943-4CA6-90D9-75712DC68861}" destId="{F21418C8-4264-4D70-A921-3354802CECBD}" srcOrd="0" destOrd="0" presId="urn:microsoft.com/office/officeart/2008/layout/VerticalCurvedList"/>
    <dgm:cxn modelId="{90783CC5-959F-4B71-8402-FA4ECFCA5943}" type="presParOf" srcId="{9C31D270-A943-4CA6-90D9-75712DC68861}" destId="{B96EDDE8-8CAD-48C7-BA26-94A6D0D77A15}" srcOrd="1" destOrd="0" presId="urn:microsoft.com/office/officeart/2008/layout/VerticalCurvedList"/>
    <dgm:cxn modelId="{6F4AAE2A-2BB7-4358-8B76-390FD34DEF0B}" type="presParOf" srcId="{9C31D270-A943-4CA6-90D9-75712DC68861}" destId="{F72506A0-6030-4CFB-B8E9-6851975BFA34}" srcOrd="2" destOrd="0" presId="urn:microsoft.com/office/officeart/2008/layout/VerticalCurvedList"/>
    <dgm:cxn modelId="{FF1D4F36-AE3A-43AA-84F2-D13E65298D04}" type="presParOf" srcId="{9C31D270-A943-4CA6-90D9-75712DC68861}" destId="{489AC53E-5751-4593-A72A-44D94F69C404}" srcOrd="3" destOrd="0" presId="urn:microsoft.com/office/officeart/2008/layout/VerticalCurvedList"/>
    <dgm:cxn modelId="{8798BBB0-AD94-456A-A943-D825CECA69F2}" type="presParOf" srcId="{546B5193-59E4-40E8-ADE7-5C4B4565FF42}" destId="{BA6A8C1E-0431-43ED-905E-C07521CF5B1C}" srcOrd="1" destOrd="0" presId="urn:microsoft.com/office/officeart/2008/layout/VerticalCurvedList"/>
    <dgm:cxn modelId="{C539FF7E-199D-446B-8E9C-A96653061877}" type="presParOf" srcId="{546B5193-59E4-40E8-ADE7-5C4B4565FF42}" destId="{D1F62929-79FF-476D-B325-CC307B41BBD3}" srcOrd="2" destOrd="0" presId="urn:microsoft.com/office/officeart/2008/layout/VerticalCurvedList"/>
    <dgm:cxn modelId="{AA929967-8528-464B-99F9-CB43DDDBE6B7}" type="presParOf" srcId="{D1F62929-79FF-476D-B325-CC307B41BBD3}" destId="{13913055-F352-43F8-B807-3E081109A463}" srcOrd="0" destOrd="0" presId="urn:microsoft.com/office/officeart/2008/layout/VerticalCurvedList"/>
    <dgm:cxn modelId="{F2B1E366-785E-495D-8D65-1AEC9741379C}" type="presParOf" srcId="{546B5193-59E4-40E8-ADE7-5C4B4565FF42}" destId="{4A0177DA-CAAD-42D0-A739-4A2353B6C42A}" srcOrd="3" destOrd="0" presId="urn:microsoft.com/office/officeart/2008/layout/VerticalCurvedList"/>
    <dgm:cxn modelId="{22D4FF1A-5390-4458-A587-F4BEA1F08C16}" type="presParOf" srcId="{546B5193-59E4-40E8-ADE7-5C4B4565FF42}" destId="{AC481EF7-0A92-47CA-AE2A-1B4F4D1DE6F6}" srcOrd="4" destOrd="0" presId="urn:microsoft.com/office/officeart/2008/layout/VerticalCurvedList"/>
    <dgm:cxn modelId="{A88462D7-9289-4F3C-A9E1-9394755BDF2E}" type="presParOf" srcId="{AC481EF7-0A92-47CA-AE2A-1B4F4D1DE6F6}" destId="{9DA4F177-E00F-4172-B8E1-09390745D48D}" srcOrd="0" destOrd="0" presId="urn:microsoft.com/office/officeart/2008/layout/VerticalCurvedList"/>
    <dgm:cxn modelId="{1D7BF2A9-4D05-4156-958E-A63A47986447}" type="presParOf" srcId="{546B5193-59E4-40E8-ADE7-5C4B4565FF42}" destId="{963F15D7-0474-416A-A304-5A6CE8509EEE}" srcOrd="5" destOrd="0" presId="urn:microsoft.com/office/officeart/2008/layout/VerticalCurvedList"/>
    <dgm:cxn modelId="{63E1A5C4-0BE9-41FA-BD17-77072DFFE512}" type="presParOf" srcId="{546B5193-59E4-40E8-ADE7-5C4B4565FF42}" destId="{1074FBA2-7C45-4097-8CBA-FEF207DA9370}" srcOrd="6" destOrd="0" presId="urn:microsoft.com/office/officeart/2008/layout/VerticalCurvedList"/>
    <dgm:cxn modelId="{DD48989D-1381-4952-BA24-52CF085E9970}" type="presParOf" srcId="{1074FBA2-7C45-4097-8CBA-FEF207DA9370}" destId="{F31476D9-0502-4CC1-82DD-2E5DB349924C}" srcOrd="0" destOrd="0" presId="urn:microsoft.com/office/officeart/2008/layout/VerticalCurvedList"/>
    <dgm:cxn modelId="{BD72A333-838D-48FD-94F3-053A2DE45B3B}" type="presParOf" srcId="{546B5193-59E4-40E8-ADE7-5C4B4565FF42}" destId="{8FED9B15-5BB9-43E4-B58B-1E5366ED6FC7}" srcOrd="7" destOrd="0" presId="urn:microsoft.com/office/officeart/2008/layout/VerticalCurvedList"/>
    <dgm:cxn modelId="{9CC7C554-90CE-4CB3-81FB-A593F6356558}" type="presParOf" srcId="{546B5193-59E4-40E8-ADE7-5C4B4565FF42}" destId="{F2B91684-E383-4422-B080-9FDF37B701F9}" srcOrd="8" destOrd="0" presId="urn:microsoft.com/office/officeart/2008/layout/VerticalCurvedList"/>
    <dgm:cxn modelId="{D5939A20-A969-4EF3-A33A-339A296AB608}" type="presParOf" srcId="{F2B91684-E383-4422-B080-9FDF37B701F9}" destId="{0E53258A-5807-4C94-A590-3D453B528CE2}" srcOrd="0" destOrd="0" presId="urn:microsoft.com/office/officeart/2008/layout/VerticalCurvedList"/>
    <dgm:cxn modelId="{2C2C87F2-F6D2-4AD9-B2D0-C42F3DAC7A64}" type="presParOf" srcId="{546B5193-59E4-40E8-ADE7-5C4B4565FF42}" destId="{F0DC2CAD-855F-4D41-A7E5-E4119BDC2793}" srcOrd="9" destOrd="0" presId="urn:microsoft.com/office/officeart/2008/layout/VerticalCurvedList"/>
    <dgm:cxn modelId="{542F6765-2DEB-48BC-835A-8EBE02EA0426}" type="presParOf" srcId="{546B5193-59E4-40E8-ADE7-5C4B4565FF42}" destId="{282173B3-E199-4839-87D1-B9160124E179}" srcOrd="10" destOrd="0" presId="urn:microsoft.com/office/officeart/2008/layout/VerticalCurvedList"/>
    <dgm:cxn modelId="{D53B53C7-A741-4102-B170-739E0D9157D1}" type="presParOf" srcId="{282173B3-E199-4839-87D1-B9160124E179}" destId="{F4EE8FF4-91BC-46D0-B684-5E6F6B394FA9}"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6EDDE8-8CAD-48C7-BA26-94A6D0D77A15}">
      <dsp:nvSpPr>
        <dsp:cNvPr id="0" name=""/>
        <dsp:cNvSpPr/>
      </dsp:nvSpPr>
      <dsp:spPr>
        <a:xfrm>
          <a:off x="-5367164" y="-822294"/>
          <a:ext cx="6393977" cy="6393977"/>
        </a:xfrm>
        <a:prstGeom prst="blockArc">
          <a:avLst>
            <a:gd name="adj1" fmla="val 18900000"/>
            <a:gd name="adj2" fmla="val 2700000"/>
            <a:gd name="adj3" fmla="val 338"/>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A6A8C1E-0431-43ED-905E-C07521CF5B1C}">
      <dsp:nvSpPr>
        <dsp:cNvPr id="0" name=""/>
        <dsp:cNvSpPr/>
      </dsp:nvSpPr>
      <dsp:spPr>
        <a:xfrm>
          <a:off x="333169" y="215907"/>
          <a:ext cx="7963023" cy="431624"/>
        </a:xfrm>
        <a:prstGeom prst="rect">
          <a:avLst/>
        </a:prstGeom>
        <a:solidFill>
          <a:srgbClr val="8FAADC">
            <a:alpha val="30196"/>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602" tIns="60960" rIns="60960" bIns="6096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lumMod val="85000"/>
                  <a:lumOff val="15000"/>
                </a:schemeClr>
              </a:solidFill>
            </a:rPr>
            <a:t>Use GET request to obtain data from SpaceX API</a:t>
          </a:r>
          <a:endParaRPr lang="en-GB" sz="2400" b="0" kern="1200" dirty="0">
            <a:solidFill>
              <a:schemeClr val="tx1">
                <a:lumMod val="85000"/>
                <a:lumOff val="15000"/>
              </a:schemeClr>
            </a:solidFill>
          </a:endParaRPr>
        </a:p>
      </dsp:txBody>
      <dsp:txXfrm>
        <a:off x="333169" y="215907"/>
        <a:ext cx="7963023" cy="431624"/>
      </dsp:txXfrm>
    </dsp:sp>
    <dsp:sp modelId="{13913055-F352-43F8-B807-3E081109A463}">
      <dsp:nvSpPr>
        <dsp:cNvPr id="0" name=""/>
        <dsp:cNvSpPr/>
      </dsp:nvSpPr>
      <dsp:spPr>
        <a:xfrm>
          <a:off x="63404" y="161954"/>
          <a:ext cx="539530" cy="539530"/>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A0177DA-CAAD-42D0-A739-4A2353B6C42A}">
      <dsp:nvSpPr>
        <dsp:cNvPr id="0" name=""/>
        <dsp:cNvSpPr/>
      </dsp:nvSpPr>
      <dsp:spPr>
        <a:xfrm>
          <a:off x="724044" y="863723"/>
          <a:ext cx="7572148" cy="431624"/>
        </a:xfrm>
        <a:prstGeom prst="rect">
          <a:avLst/>
        </a:prstGeom>
        <a:solidFill>
          <a:schemeClr val="accent1">
            <a:lumMod val="60000"/>
            <a:lumOff val="40000"/>
            <a:alpha val="30196"/>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602" tIns="60960" rIns="60960" bIns="6096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lumMod val="85000"/>
                  <a:lumOff val="15000"/>
                </a:schemeClr>
              </a:solidFill>
            </a:rPr>
            <a:t>Normalize JSON response into a Pandas </a:t>
          </a:r>
          <a:r>
            <a:rPr lang="en-GB" sz="2400" b="0" i="0" kern="1200" dirty="0" err="1">
              <a:solidFill>
                <a:schemeClr val="tx1">
                  <a:lumMod val="85000"/>
                  <a:lumOff val="15000"/>
                </a:schemeClr>
              </a:solidFill>
            </a:rPr>
            <a:t>dataframe</a:t>
          </a:r>
          <a:endParaRPr lang="en-GB" sz="2400" b="0" kern="1200" dirty="0">
            <a:solidFill>
              <a:schemeClr val="tx1">
                <a:lumMod val="85000"/>
                <a:lumOff val="15000"/>
              </a:schemeClr>
            </a:solidFill>
          </a:endParaRPr>
        </a:p>
      </dsp:txBody>
      <dsp:txXfrm>
        <a:off x="724044" y="863723"/>
        <a:ext cx="7572148" cy="431624"/>
      </dsp:txXfrm>
    </dsp:sp>
    <dsp:sp modelId="{9DA4F177-E00F-4172-B8E1-09390745D48D}">
      <dsp:nvSpPr>
        <dsp:cNvPr id="0" name=""/>
        <dsp:cNvSpPr/>
      </dsp:nvSpPr>
      <dsp:spPr>
        <a:xfrm>
          <a:off x="454278" y="809770"/>
          <a:ext cx="539530" cy="539530"/>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63F15D7-0474-416A-A304-5A6CE8509EEE}">
      <dsp:nvSpPr>
        <dsp:cNvPr id="0" name=""/>
        <dsp:cNvSpPr/>
      </dsp:nvSpPr>
      <dsp:spPr>
        <a:xfrm>
          <a:off x="938241" y="1511065"/>
          <a:ext cx="7357951" cy="431624"/>
        </a:xfrm>
        <a:prstGeom prst="rect">
          <a:avLst/>
        </a:prstGeom>
        <a:solidFill>
          <a:schemeClr val="accent1">
            <a:lumMod val="60000"/>
            <a:lumOff val="40000"/>
            <a:alpha val="30196"/>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602" tIns="60960" rIns="60960" bIns="6096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lumMod val="85000"/>
                  <a:lumOff val="15000"/>
                </a:schemeClr>
              </a:solidFill>
            </a:rPr>
            <a:t>Use the API again to get specific information</a:t>
          </a:r>
          <a:endParaRPr lang="en-GB" sz="2400" b="0" kern="1200" dirty="0">
            <a:solidFill>
              <a:schemeClr val="tx1">
                <a:lumMod val="85000"/>
                <a:lumOff val="15000"/>
              </a:schemeClr>
            </a:solidFill>
          </a:endParaRPr>
        </a:p>
      </dsp:txBody>
      <dsp:txXfrm>
        <a:off x="938241" y="1511065"/>
        <a:ext cx="7357951" cy="431624"/>
      </dsp:txXfrm>
    </dsp:sp>
    <dsp:sp modelId="{F31476D9-0502-4CC1-82DD-2E5DB349924C}">
      <dsp:nvSpPr>
        <dsp:cNvPr id="0" name=""/>
        <dsp:cNvSpPr/>
      </dsp:nvSpPr>
      <dsp:spPr>
        <a:xfrm>
          <a:off x="668476" y="1457112"/>
          <a:ext cx="539530" cy="539530"/>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FED9B15-5BB9-43E4-B58B-1E5366ED6FC7}">
      <dsp:nvSpPr>
        <dsp:cNvPr id="0" name=""/>
        <dsp:cNvSpPr/>
      </dsp:nvSpPr>
      <dsp:spPr>
        <a:xfrm>
          <a:off x="1006632" y="2158881"/>
          <a:ext cx="7289559" cy="431624"/>
        </a:xfrm>
        <a:prstGeom prst="rect">
          <a:avLst/>
        </a:prstGeom>
        <a:solidFill>
          <a:schemeClr val="accent1">
            <a:lumMod val="60000"/>
            <a:lumOff val="40000"/>
            <a:alpha val="30196"/>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602" tIns="60960" rIns="60960" bIns="60960" numCol="1" spcCol="1270" anchor="ctr" anchorCtr="0">
          <a:noAutofit/>
        </a:bodyPr>
        <a:lstStyle/>
        <a:p>
          <a:pPr marL="0" lvl="0" indent="0" algn="l" defTabSz="1066800">
            <a:lnSpc>
              <a:spcPct val="90000"/>
            </a:lnSpc>
            <a:spcBef>
              <a:spcPct val="0"/>
            </a:spcBef>
            <a:spcAft>
              <a:spcPct val="35000"/>
            </a:spcAft>
            <a:buNone/>
          </a:pPr>
          <a:r>
            <a:rPr lang="it-IT" sz="2400" b="0" kern="1200" dirty="0">
              <a:solidFill>
                <a:schemeClr val="tx1">
                  <a:lumMod val="85000"/>
                  <a:lumOff val="15000"/>
                </a:schemeClr>
              </a:solidFill>
            </a:rPr>
            <a:t>Create a </a:t>
          </a:r>
          <a:r>
            <a:rPr lang="it-IT" sz="2400" b="0" kern="1200" dirty="0" err="1">
              <a:solidFill>
                <a:schemeClr val="tx1">
                  <a:lumMod val="85000"/>
                  <a:lumOff val="15000"/>
                </a:schemeClr>
              </a:solidFill>
            </a:rPr>
            <a:t>Pandas</a:t>
          </a:r>
          <a:r>
            <a:rPr lang="it-IT" sz="2400" b="0" kern="1200" dirty="0">
              <a:solidFill>
                <a:schemeClr val="tx1">
                  <a:lumMod val="85000"/>
                  <a:lumOff val="15000"/>
                </a:schemeClr>
              </a:solidFill>
            </a:rPr>
            <a:t> </a:t>
          </a:r>
          <a:r>
            <a:rPr lang="it-IT" sz="2400" b="0" kern="1200" dirty="0" err="1">
              <a:solidFill>
                <a:schemeClr val="tx1">
                  <a:lumMod val="85000"/>
                  <a:lumOff val="15000"/>
                </a:schemeClr>
              </a:solidFill>
            </a:rPr>
            <a:t>dataframe</a:t>
          </a:r>
          <a:r>
            <a:rPr lang="it-IT" sz="2400" b="0" kern="1200" dirty="0">
              <a:solidFill>
                <a:schemeClr val="tx1">
                  <a:lumMod val="85000"/>
                  <a:lumOff val="15000"/>
                </a:schemeClr>
              </a:solidFill>
            </a:rPr>
            <a:t> from a </a:t>
          </a:r>
          <a:r>
            <a:rPr lang="it-IT" sz="2400" b="0" kern="1200" dirty="0" err="1">
              <a:solidFill>
                <a:schemeClr val="tx1">
                  <a:lumMod val="85000"/>
                  <a:lumOff val="15000"/>
                </a:schemeClr>
              </a:solidFill>
            </a:rPr>
            <a:t>dictionary</a:t>
          </a:r>
          <a:endParaRPr lang="en-GB" sz="2400" b="0" kern="1200" dirty="0">
            <a:solidFill>
              <a:schemeClr val="tx1">
                <a:lumMod val="85000"/>
                <a:lumOff val="15000"/>
              </a:schemeClr>
            </a:solidFill>
          </a:endParaRPr>
        </a:p>
      </dsp:txBody>
      <dsp:txXfrm>
        <a:off x="1006632" y="2158881"/>
        <a:ext cx="7289559" cy="431624"/>
      </dsp:txXfrm>
    </dsp:sp>
    <dsp:sp modelId="{0E53258A-5807-4C94-A590-3D453B528CE2}">
      <dsp:nvSpPr>
        <dsp:cNvPr id="0" name=""/>
        <dsp:cNvSpPr/>
      </dsp:nvSpPr>
      <dsp:spPr>
        <a:xfrm>
          <a:off x="736867" y="2104928"/>
          <a:ext cx="539530" cy="539530"/>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0DC2CAD-855F-4D41-A7E5-E4119BDC2793}">
      <dsp:nvSpPr>
        <dsp:cNvPr id="0" name=""/>
        <dsp:cNvSpPr/>
      </dsp:nvSpPr>
      <dsp:spPr>
        <a:xfrm>
          <a:off x="938241" y="2806698"/>
          <a:ext cx="7357951" cy="431624"/>
        </a:xfrm>
        <a:prstGeom prst="rect">
          <a:avLst/>
        </a:prstGeom>
        <a:solidFill>
          <a:schemeClr val="accent1">
            <a:lumMod val="60000"/>
            <a:lumOff val="40000"/>
            <a:alpha val="30196"/>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602" tIns="60960" rIns="60960" bIns="6096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lumMod val="85000"/>
                  <a:lumOff val="15000"/>
                </a:schemeClr>
              </a:solidFill>
            </a:rPr>
            <a:t>Filter the </a:t>
          </a:r>
          <a:r>
            <a:rPr lang="en-GB" sz="2400" b="0" i="0" kern="1200" dirty="0" err="1">
              <a:solidFill>
                <a:schemeClr val="tx1">
                  <a:lumMod val="85000"/>
                  <a:lumOff val="15000"/>
                </a:schemeClr>
              </a:solidFill>
            </a:rPr>
            <a:t>dataframe</a:t>
          </a:r>
          <a:r>
            <a:rPr lang="en-GB" sz="2400" b="0" i="0" kern="1200" dirty="0">
              <a:solidFill>
                <a:schemeClr val="tx1">
                  <a:lumMod val="85000"/>
                  <a:lumOff val="15000"/>
                </a:schemeClr>
              </a:solidFill>
            </a:rPr>
            <a:t> to only include Falcon 9 launches</a:t>
          </a:r>
          <a:endParaRPr lang="en-GB" sz="2400" b="0" kern="1200" dirty="0">
            <a:solidFill>
              <a:schemeClr val="tx1">
                <a:lumMod val="85000"/>
                <a:lumOff val="15000"/>
              </a:schemeClr>
            </a:solidFill>
          </a:endParaRPr>
        </a:p>
      </dsp:txBody>
      <dsp:txXfrm>
        <a:off x="938241" y="2806698"/>
        <a:ext cx="7357951" cy="431624"/>
      </dsp:txXfrm>
    </dsp:sp>
    <dsp:sp modelId="{F4EE8FF4-91BC-46D0-B684-5E6F6B394FA9}">
      <dsp:nvSpPr>
        <dsp:cNvPr id="0" name=""/>
        <dsp:cNvSpPr/>
      </dsp:nvSpPr>
      <dsp:spPr>
        <a:xfrm>
          <a:off x="668476" y="2752745"/>
          <a:ext cx="539530" cy="539530"/>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C0B9438-D88F-4054-B680-29AE4FB88648}">
      <dsp:nvSpPr>
        <dsp:cNvPr id="0" name=""/>
        <dsp:cNvSpPr/>
      </dsp:nvSpPr>
      <dsp:spPr>
        <a:xfrm>
          <a:off x="724044" y="3454039"/>
          <a:ext cx="7572148" cy="431624"/>
        </a:xfrm>
        <a:prstGeom prst="rect">
          <a:avLst/>
        </a:prstGeom>
        <a:solidFill>
          <a:srgbClr val="8FAADC">
            <a:alpha val="30196"/>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602" tIns="60960" rIns="60960" bIns="6096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lumMod val="85000"/>
                  <a:lumOff val="15000"/>
                </a:schemeClr>
              </a:solidFill>
            </a:rPr>
            <a:t>Dealing with Missing Values</a:t>
          </a:r>
          <a:endParaRPr lang="en-GB" sz="2400" b="0" kern="1200" dirty="0">
            <a:solidFill>
              <a:schemeClr val="tx1">
                <a:lumMod val="85000"/>
                <a:lumOff val="15000"/>
              </a:schemeClr>
            </a:solidFill>
          </a:endParaRPr>
        </a:p>
      </dsp:txBody>
      <dsp:txXfrm>
        <a:off x="724044" y="3454039"/>
        <a:ext cx="7572148" cy="431624"/>
      </dsp:txXfrm>
    </dsp:sp>
    <dsp:sp modelId="{E6955246-1ECE-4C0B-BB80-1142064F3CBF}">
      <dsp:nvSpPr>
        <dsp:cNvPr id="0" name=""/>
        <dsp:cNvSpPr/>
      </dsp:nvSpPr>
      <dsp:spPr>
        <a:xfrm>
          <a:off x="454278" y="3400086"/>
          <a:ext cx="539530" cy="539530"/>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B071861-0428-4BF3-A766-498EC0E576E0}">
      <dsp:nvSpPr>
        <dsp:cNvPr id="0" name=""/>
        <dsp:cNvSpPr/>
      </dsp:nvSpPr>
      <dsp:spPr>
        <a:xfrm>
          <a:off x="333169" y="4101856"/>
          <a:ext cx="7963023" cy="431624"/>
        </a:xfrm>
        <a:prstGeom prst="rect">
          <a:avLst/>
        </a:prstGeom>
        <a:solidFill>
          <a:srgbClr val="8FAADC">
            <a:alpha val="30196"/>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602" tIns="60960" rIns="60960" bIns="6096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lumMod val="85000"/>
                  <a:lumOff val="15000"/>
                </a:schemeClr>
              </a:solidFill>
            </a:rPr>
            <a:t>Export it to a CSV </a:t>
          </a:r>
          <a:endParaRPr lang="en-GB" sz="2400" b="0" kern="1200" dirty="0">
            <a:solidFill>
              <a:schemeClr val="tx1">
                <a:lumMod val="85000"/>
                <a:lumOff val="15000"/>
              </a:schemeClr>
            </a:solidFill>
          </a:endParaRPr>
        </a:p>
      </dsp:txBody>
      <dsp:txXfrm>
        <a:off x="333169" y="4101856"/>
        <a:ext cx="7963023" cy="431624"/>
      </dsp:txXfrm>
    </dsp:sp>
    <dsp:sp modelId="{0CC23F9E-23E5-42DD-974B-E70891206D11}">
      <dsp:nvSpPr>
        <dsp:cNvPr id="0" name=""/>
        <dsp:cNvSpPr/>
      </dsp:nvSpPr>
      <dsp:spPr>
        <a:xfrm>
          <a:off x="63404" y="4047903"/>
          <a:ext cx="539530" cy="539530"/>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6EDDE8-8CAD-48C7-BA26-94A6D0D77A15}">
      <dsp:nvSpPr>
        <dsp:cNvPr id="0" name=""/>
        <dsp:cNvSpPr/>
      </dsp:nvSpPr>
      <dsp:spPr>
        <a:xfrm>
          <a:off x="-5369771" y="-822294"/>
          <a:ext cx="6393977" cy="6393977"/>
        </a:xfrm>
        <a:prstGeom prst="blockArc">
          <a:avLst>
            <a:gd name="adj1" fmla="val 18900000"/>
            <a:gd name="adj2" fmla="val 2700000"/>
            <a:gd name="adj3" fmla="val 338"/>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A6A8C1E-0431-43ED-905E-C07521CF5B1C}">
      <dsp:nvSpPr>
        <dsp:cNvPr id="0" name=""/>
        <dsp:cNvSpPr/>
      </dsp:nvSpPr>
      <dsp:spPr>
        <a:xfrm>
          <a:off x="447872" y="296741"/>
          <a:ext cx="7845713" cy="593863"/>
        </a:xfrm>
        <a:prstGeom prst="rect">
          <a:avLst/>
        </a:prstGeom>
        <a:solidFill>
          <a:srgbClr val="8FAADC">
            <a:alpha val="30196"/>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1379" tIns="60960" rIns="60960" bIns="6096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lumMod val="85000"/>
                  <a:lumOff val="15000"/>
                </a:schemeClr>
              </a:solidFill>
            </a:rPr>
            <a:t>Obtain Falcon9 Launch data from Wikipedia page</a:t>
          </a:r>
          <a:endParaRPr lang="en-GB" sz="2400" b="0" kern="1200" dirty="0">
            <a:solidFill>
              <a:schemeClr val="tx1">
                <a:lumMod val="85000"/>
                <a:lumOff val="15000"/>
              </a:schemeClr>
            </a:solidFill>
          </a:endParaRPr>
        </a:p>
      </dsp:txBody>
      <dsp:txXfrm>
        <a:off x="447872" y="296741"/>
        <a:ext cx="7845713" cy="593863"/>
      </dsp:txXfrm>
    </dsp:sp>
    <dsp:sp modelId="{13913055-F352-43F8-B807-3E081109A463}">
      <dsp:nvSpPr>
        <dsp:cNvPr id="0" name=""/>
        <dsp:cNvSpPr/>
      </dsp:nvSpPr>
      <dsp:spPr>
        <a:xfrm>
          <a:off x="76707" y="222508"/>
          <a:ext cx="742329" cy="74232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A0177DA-CAAD-42D0-A739-4A2353B6C42A}">
      <dsp:nvSpPr>
        <dsp:cNvPr id="0" name=""/>
        <dsp:cNvSpPr/>
      </dsp:nvSpPr>
      <dsp:spPr>
        <a:xfrm>
          <a:off x="873417" y="1187252"/>
          <a:ext cx="7420168" cy="593863"/>
        </a:xfrm>
        <a:prstGeom prst="rect">
          <a:avLst/>
        </a:prstGeom>
        <a:solidFill>
          <a:schemeClr val="accent1">
            <a:lumMod val="60000"/>
            <a:lumOff val="40000"/>
            <a:alpha val="30196"/>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1379" tIns="60960" rIns="60960" bIns="6096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lumMod val="85000"/>
                  <a:lumOff val="15000"/>
                </a:schemeClr>
              </a:solidFill>
            </a:rPr>
            <a:t>Create a </a:t>
          </a:r>
          <a:r>
            <a:rPr lang="en-GB" sz="2400" b="0" i="0" kern="1200" dirty="0" err="1">
              <a:solidFill>
                <a:schemeClr val="tx1">
                  <a:lumMod val="85000"/>
                  <a:lumOff val="15000"/>
                </a:schemeClr>
              </a:solidFill>
            </a:rPr>
            <a:t>BeautifulSoup</a:t>
          </a:r>
          <a:r>
            <a:rPr lang="en-GB" sz="2400" b="0" i="0" kern="1200" dirty="0">
              <a:solidFill>
                <a:schemeClr val="tx1">
                  <a:lumMod val="85000"/>
                  <a:lumOff val="15000"/>
                </a:schemeClr>
              </a:solidFill>
            </a:rPr>
            <a:t> object from the response</a:t>
          </a:r>
          <a:endParaRPr lang="en-GB" sz="2400" b="0" kern="1200" dirty="0">
            <a:solidFill>
              <a:schemeClr val="tx1">
                <a:lumMod val="85000"/>
                <a:lumOff val="15000"/>
              </a:schemeClr>
            </a:solidFill>
          </a:endParaRPr>
        </a:p>
      </dsp:txBody>
      <dsp:txXfrm>
        <a:off x="873417" y="1187252"/>
        <a:ext cx="7420168" cy="593863"/>
      </dsp:txXfrm>
    </dsp:sp>
    <dsp:sp modelId="{9DA4F177-E00F-4172-B8E1-09390745D48D}">
      <dsp:nvSpPr>
        <dsp:cNvPr id="0" name=""/>
        <dsp:cNvSpPr/>
      </dsp:nvSpPr>
      <dsp:spPr>
        <a:xfrm>
          <a:off x="502252" y="1113019"/>
          <a:ext cx="742329" cy="74232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63F15D7-0474-416A-A304-5A6CE8509EEE}">
      <dsp:nvSpPr>
        <dsp:cNvPr id="0" name=""/>
        <dsp:cNvSpPr/>
      </dsp:nvSpPr>
      <dsp:spPr>
        <a:xfrm>
          <a:off x="1004025" y="2077762"/>
          <a:ext cx="7289559" cy="593863"/>
        </a:xfrm>
        <a:prstGeom prst="rect">
          <a:avLst/>
        </a:prstGeom>
        <a:solidFill>
          <a:schemeClr val="accent1">
            <a:lumMod val="60000"/>
            <a:lumOff val="40000"/>
            <a:alpha val="30196"/>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1379" tIns="60960" rIns="60960" bIns="6096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lumMod val="85000"/>
                  <a:lumOff val="15000"/>
                </a:schemeClr>
              </a:solidFill>
            </a:rPr>
            <a:t>Extract column names from the HTML table header</a:t>
          </a:r>
          <a:endParaRPr lang="en-GB" sz="2400" b="0" kern="1200" dirty="0">
            <a:solidFill>
              <a:schemeClr val="tx1">
                <a:lumMod val="85000"/>
                <a:lumOff val="15000"/>
              </a:schemeClr>
            </a:solidFill>
          </a:endParaRPr>
        </a:p>
      </dsp:txBody>
      <dsp:txXfrm>
        <a:off x="1004025" y="2077762"/>
        <a:ext cx="7289559" cy="593863"/>
      </dsp:txXfrm>
    </dsp:sp>
    <dsp:sp modelId="{F31476D9-0502-4CC1-82DD-2E5DB349924C}">
      <dsp:nvSpPr>
        <dsp:cNvPr id="0" name=""/>
        <dsp:cNvSpPr/>
      </dsp:nvSpPr>
      <dsp:spPr>
        <a:xfrm>
          <a:off x="632860" y="2003529"/>
          <a:ext cx="742329" cy="74232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FED9B15-5BB9-43E4-B58B-1E5366ED6FC7}">
      <dsp:nvSpPr>
        <dsp:cNvPr id="0" name=""/>
        <dsp:cNvSpPr/>
      </dsp:nvSpPr>
      <dsp:spPr>
        <a:xfrm>
          <a:off x="873417" y="2968272"/>
          <a:ext cx="7420168" cy="593863"/>
        </a:xfrm>
        <a:prstGeom prst="rect">
          <a:avLst/>
        </a:prstGeom>
        <a:solidFill>
          <a:schemeClr val="accent1">
            <a:lumMod val="60000"/>
            <a:lumOff val="40000"/>
            <a:alpha val="30196"/>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1379" tIns="60960" rIns="60960" bIns="6096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lumMod val="85000"/>
                  <a:lumOff val="15000"/>
                </a:schemeClr>
              </a:solidFill>
            </a:rPr>
            <a:t>Parse launch HTML tables to create a data frame</a:t>
          </a:r>
          <a:endParaRPr lang="en-GB" sz="2400" b="0" kern="1200" dirty="0">
            <a:solidFill>
              <a:schemeClr val="tx1">
                <a:lumMod val="85000"/>
                <a:lumOff val="15000"/>
              </a:schemeClr>
            </a:solidFill>
          </a:endParaRPr>
        </a:p>
      </dsp:txBody>
      <dsp:txXfrm>
        <a:off x="873417" y="2968272"/>
        <a:ext cx="7420168" cy="593863"/>
      </dsp:txXfrm>
    </dsp:sp>
    <dsp:sp modelId="{0E53258A-5807-4C94-A590-3D453B528CE2}">
      <dsp:nvSpPr>
        <dsp:cNvPr id="0" name=""/>
        <dsp:cNvSpPr/>
      </dsp:nvSpPr>
      <dsp:spPr>
        <a:xfrm>
          <a:off x="502252" y="2894039"/>
          <a:ext cx="742329" cy="74232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0DC2CAD-855F-4D41-A7E5-E4119BDC2793}">
      <dsp:nvSpPr>
        <dsp:cNvPr id="0" name=""/>
        <dsp:cNvSpPr/>
      </dsp:nvSpPr>
      <dsp:spPr>
        <a:xfrm>
          <a:off x="447872" y="3858782"/>
          <a:ext cx="7845713" cy="593863"/>
        </a:xfrm>
        <a:prstGeom prst="rect">
          <a:avLst/>
        </a:prstGeom>
        <a:solidFill>
          <a:schemeClr val="accent1">
            <a:lumMod val="60000"/>
            <a:lumOff val="40000"/>
            <a:alpha val="30196"/>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1379" tIns="60960" rIns="60960" bIns="6096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lumMod val="85000"/>
                  <a:lumOff val="15000"/>
                </a:schemeClr>
              </a:solidFill>
            </a:rPr>
            <a:t>Export it to a CSV</a:t>
          </a:r>
          <a:endParaRPr lang="en-GB" sz="2400" b="0" kern="1200" dirty="0">
            <a:solidFill>
              <a:schemeClr val="tx1">
                <a:lumMod val="85000"/>
                <a:lumOff val="15000"/>
              </a:schemeClr>
            </a:solidFill>
          </a:endParaRPr>
        </a:p>
      </dsp:txBody>
      <dsp:txXfrm>
        <a:off x="447872" y="3858782"/>
        <a:ext cx="7845713" cy="593863"/>
      </dsp:txXfrm>
    </dsp:sp>
    <dsp:sp modelId="{F4EE8FF4-91BC-46D0-B684-5E6F6B394FA9}">
      <dsp:nvSpPr>
        <dsp:cNvPr id="0" name=""/>
        <dsp:cNvSpPr/>
      </dsp:nvSpPr>
      <dsp:spPr>
        <a:xfrm>
          <a:off x="76707" y="3784549"/>
          <a:ext cx="742329" cy="74232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6EDDE8-8CAD-48C7-BA26-94A6D0D77A15}">
      <dsp:nvSpPr>
        <dsp:cNvPr id="0" name=""/>
        <dsp:cNvSpPr/>
      </dsp:nvSpPr>
      <dsp:spPr>
        <a:xfrm>
          <a:off x="-5369771" y="-822294"/>
          <a:ext cx="6393977" cy="6393977"/>
        </a:xfrm>
        <a:prstGeom prst="blockArc">
          <a:avLst>
            <a:gd name="adj1" fmla="val 18900000"/>
            <a:gd name="adj2" fmla="val 2700000"/>
            <a:gd name="adj3" fmla="val 338"/>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A6A8C1E-0431-43ED-905E-C07521CF5B1C}">
      <dsp:nvSpPr>
        <dsp:cNvPr id="0" name=""/>
        <dsp:cNvSpPr/>
      </dsp:nvSpPr>
      <dsp:spPr>
        <a:xfrm>
          <a:off x="447872" y="296741"/>
          <a:ext cx="8012387" cy="593863"/>
        </a:xfrm>
        <a:prstGeom prst="rect">
          <a:avLst/>
        </a:prstGeom>
        <a:solidFill>
          <a:srgbClr val="8FAADC">
            <a:alpha val="30196"/>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1379" tIns="60960" rIns="60960" bIns="6096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lumMod val="85000"/>
                  <a:lumOff val="15000"/>
                </a:schemeClr>
              </a:solidFill>
            </a:rPr>
            <a:t>Calculate the number of launches on each site</a:t>
          </a:r>
          <a:endParaRPr lang="en-GB" sz="2400" b="0" kern="1200" dirty="0">
            <a:solidFill>
              <a:schemeClr val="tx1">
                <a:lumMod val="85000"/>
                <a:lumOff val="15000"/>
              </a:schemeClr>
            </a:solidFill>
          </a:endParaRPr>
        </a:p>
      </dsp:txBody>
      <dsp:txXfrm>
        <a:off x="447872" y="296741"/>
        <a:ext cx="8012387" cy="593863"/>
      </dsp:txXfrm>
    </dsp:sp>
    <dsp:sp modelId="{13913055-F352-43F8-B807-3E081109A463}">
      <dsp:nvSpPr>
        <dsp:cNvPr id="0" name=""/>
        <dsp:cNvSpPr/>
      </dsp:nvSpPr>
      <dsp:spPr>
        <a:xfrm>
          <a:off x="76707" y="222508"/>
          <a:ext cx="742329" cy="74232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A0177DA-CAAD-42D0-A739-4A2353B6C42A}">
      <dsp:nvSpPr>
        <dsp:cNvPr id="0" name=""/>
        <dsp:cNvSpPr/>
      </dsp:nvSpPr>
      <dsp:spPr>
        <a:xfrm>
          <a:off x="873417" y="1187252"/>
          <a:ext cx="7586842" cy="593863"/>
        </a:xfrm>
        <a:prstGeom prst="rect">
          <a:avLst/>
        </a:prstGeom>
        <a:solidFill>
          <a:schemeClr val="accent1">
            <a:lumMod val="60000"/>
            <a:lumOff val="40000"/>
            <a:alpha val="30196"/>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1379" tIns="60960" rIns="60960" bIns="6096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lumMod val="85000"/>
                  <a:lumOff val="15000"/>
                </a:schemeClr>
              </a:solidFill>
            </a:rPr>
            <a:t>Calculate the number and occurrence of each orbit</a:t>
          </a:r>
          <a:endParaRPr lang="en-GB" sz="2400" b="0" kern="1200" dirty="0">
            <a:solidFill>
              <a:schemeClr val="tx1">
                <a:lumMod val="85000"/>
                <a:lumOff val="15000"/>
              </a:schemeClr>
            </a:solidFill>
          </a:endParaRPr>
        </a:p>
      </dsp:txBody>
      <dsp:txXfrm>
        <a:off x="873417" y="1187252"/>
        <a:ext cx="7586842" cy="593863"/>
      </dsp:txXfrm>
    </dsp:sp>
    <dsp:sp modelId="{9DA4F177-E00F-4172-B8E1-09390745D48D}">
      <dsp:nvSpPr>
        <dsp:cNvPr id="0" name=""/>
        <dsp:cNvSpPr/>
      </dsp:nvSpPr>
      <dsp:spPr>
        <a:xfrm>
          <a:off x="502252" y="1113019"/>
          <a:ext cx="742329" cy="74232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63F15D7-0474-416A-A304-5A6CE8509EEE}">
      <dsp:nvSpPr>
        <dsp:cNvPr id="0" name=""/>
        <dsp:cNvSpPr/>
      </dsp:nvSpPr>
      <dsp:spPr>
        <a:xfrm>
          <a:off x="1004025" y="2077762"/>
          <a:ext cx="7456233" cy="593863"/>
        </a:xfrm>
        <a:prstGeom prst="rect">
          <a:avLst/>
        </a:prstGeom>
        <a:solidFill>
          <a:schemeClr val="accent1">
            <a:lumMod val="60000"/>
            <a:lumOff val="40000"/>
            <a:alpha val="30196"/>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1379" tIns="60960" rIns="60960" bIns="6096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lumMod val="85000"/>
                  <a:lumOff val="15000"/>
                </a:schemeClr>
              </a:solidFill>
            </a:rPr>
            <a:t>Count mission outcomes per orbit type</a:t>
          </a:r>
          <a:endParaRPr lang="en-GB" sz="2400" b="0" kern="1200" dirty="0">
            <a:solidFill>
              <a:schemeClr val="tx1">
                <a:lumMod val="85000"/>
                <a:lumOff val="15000"/>
              </a:schemeClr>
            </a:solidFill>
          </a:endParaRPr>
        </a:p>
      </dsp:txBody>
      <dsp:txXfrm>
        <a:off x="1004025" y="2077762"/>
        <a:ext cx="7456233" cy="593863"/>
      </dsp:txXfrm>
    </dsp:sp>
    <dsp:sp modelId="{F31476D9-0502-4CC1-82DD-2E5DB349924C}">
      <dsp:nvSpPr>
        <dsp:cNvPr id="0" name=""/>
        <dsp:cNvSpPr/>
      </dsp:nvSpPr>
      <dsp:spPr>
        <a:xfrm>
          <a:off x="632860" y="2003529"/>
          <a:ext cx="742329" cy="74232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FED9B15-5BB9-43E4-B58B-1E5366ED6FC7}">
      <dsp:nvSpPr>
        <dsp:cNvPr id="0" name=""/>
        <dsp:cNvSpPr/>
      </dsp:nvSpPr>
      <dsp:spPr>
        <a:xfrm>
          <a:off x="873417" y="2968272"/>
          <a:ext cx="7586842" cy="593863"/>
        </a:xfrm>
        <a:prstGeom prst="rect">
          <a:avLst/>
        </a:prstGeom>
        <a:solidFill>
          <a:schemeClr val="accent1">
            <a:lumMod val="60000"/>
            <a:lumOff val="40000"/>
            <a:alpha val="30196"/>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1379" tIns="60960" rIns="60960" bIns="6096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lumMod val="85000"/>
                  <a:lumOff val="15000"/>
                </a:schemeClr>
              </a:solidFill>
            </a:rPr>
            <a:t>Create a landing outcome label from Outcome column</a:t>
          </a:r>
          <a:endParaRPr lang="en-GB" sz="2400" b="0" kern="1200" dirty="0">
            <a:solidFill>
              <a:schemeClr val="tx1">
                <a:lumMod val="85000"/>
                <a:lumOff val="15000"/>
              </a:schemeClr>
            </a:solidFill>
          </a:endParaRPr>
        </a:p>
      </dsp:txBody>
      <dsp:txXfrm>
        <a:off x="873417" y="2968272"/>
        <a:ext cx="7586842" cy="593863"/>
      </dsp:txXfrm>
    </dsp:sp>
    <dsp:sp modelId="{0E53258A-5807-4C94-A590-3D453B528CE2}">
      <dsp:nvSpPr>
        <dsp:cNvPr id="0" name=""/>
        <dsp:cNvSpPr/>
      </dsp:nvSpPr>
      <dsp:spPr>
        <a:xfrm>
          <a:off x="502252" y="2894039"/>
          <a:ext cx="742329" cy="74232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0DC2CAD-855F-4D41-A7E5-E4119BDC2793}">
      <dsp:nvSpPr>
        <dsp:cNvPr id="0" name=""/>
        <dsp:cNvSpPr/>
      </dsp:nvSpPr>
      <dsp:spPr>
        <a:xfrm>
          <a:off x="447872" y="3858782"/>
          <a:ext cx="8012387" cy="593863"/>
        </a:xfrm>
        <a:prstGeom prst="rect">
          <a:avLst/>
        </a:prstGeom>
        <a:solidFill>
          <a:schemeClr val="accent1">
            <a:lumMod val="60000"/>
            <a:lumOff val="40000"/>
            <a:alpha val="30196"/>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1379" tIns="60960" rIns="60960" bIns="6096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lumMod val="85000"/>
                  <a:lumOff val="15000"/>
                </a:schemeClr>
              </a:solidFill>
            </a:rPr>
            <a:t>Export it to a CSV</a:t>
          </a:r>
          <a:endParaRPr lang="en-GB" sz="2400" b="0" kern="1200" dirty="0">
            <a:solidFill>
              <a:schemeClr val="tx1">
                <a:lumMod val="85000"/>
                <a:lumOff val="15000"/>
              </a:schemeClr>
            </a:solidFill>
          </a:endParaRPr>
        </a:p>
      </dsp:txBody>
      <dsp:txXfrm>
        <a:off x="447872" y="3858782"/>
        <a:ext cx="8012387" cy="593863"/>
      </dsp:txXfrm>
    </dsp:sp>
    <dsp:sp modelId="{F4EE8FF4-91BC-46D0-B684-5E6F6B394FA9}">
      <dsp:nvSpPr>
        <dsp:cNvPr id="0" name=""/>
        <dsp:cNvSpPr/>
      </dsp:nvSpPr>
      <dsp:spPr>
        <a:xfrm>
          <a:off x="76707" y="3784549"/>
          <a:ext cx="742329" cy="74232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6EDDE8-8CAD-48C7-BA26-94A6D0D77A15}">
      <dsp:nvSpPr>
        <dsp:cNvPr id="0" name=""/>
        <dsp:cNvSpPr/>
      </dsp:nvSpPr>
      <dsp:spPr>
        <a:xfrm>
          <a:off x="-5369771" y="-822294"/>
          <a:ext cx="6393977" cy="6393977"/>
        </a:xfrm>
        <a:prstGeom prst="blockArc">
          <a:avLst>
            <a:gd name="adj1" fmla="val 18900000"/>
            <a:gd name="adj2" fmla="val 2700000"/>
            <a:gd name="adj3" fmla="val 338"/>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A6A8C1E-0431-43ED-905E-C07521CF5B1C}">
      <dsp:nvSpPr>
        <dsp:cNvPr id="0" name=""/>
        <dsp:cNvSpPr/>
      </dsp:nvSpPr>
      <dsp:spPr>
        <a:xfrm>
          <a:off x="447872" y="263497"/>
          <a:ext cx="8012387" cy="593863"/>
        </a:xfrm>
        <a:prstGeom prst="rect">
          <a:avLst/>
        </a:prstGeom>
        <a:solidFill>
          <a:srgbClr val="8FAADC">
            <a:alpha val="30196"/>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1379" tIns="60960" rIns="60960" bIns="6096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lumMod val="85000"/>
                  <a:lumOff val="15000"/>
                </a:schemeClr>
              </a:solidFill>
            </a:rPr>
            <a:t>Create a column for “Class”</a:t>
          </a:r>
          <a:endParaRPr lang="en-GB" sz="2400" b="0" kern="1200" dirty="0">
            <a:solidFill>
              <a:schemeClr val="tx1">
                <a:lumMod val="85000"/>
                <a:lumOff val="15000"/>
              </a:schemeClr>
            </a:solidFill>
          </a:endParaRPr>
        </a:p>
      </dsp:txBody>
      <dsp:txXfrm>
        <a:off x="447872" y="263497"/>
        <a:ext cx="8012387" cy="593863"/>
      </dsp:txXfrm>
    </dsp:sp>
    <dsp:sp modelId="{13913055-F352-43F8-B807-3E081109A463}">
      <dsp:nvSpPr>
        <dsp:cNvPr id="0" name=""/>
        <dsp:cNvSpPr/>
      </dsp:nvSpPr>
      <dsp:spPr>
        <a:xfrm>
          <a:off x="76707" y="189252"/>
          <a:ext cx="742329" cy="74232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A0177DA-CAAD-42D0-A739-4A2353B6C42A}">
      <dsp:nvSpPr>
        <dsp:cNvPr id="0" name=""/>
        <dsp:cNvSpPr/>
      </dsp:nvSpPr>
      <dsp:spPr>
        <a:xfrm>
          <a:off x="873417" y="1104140"/>
          <a:ext cx="7586842" cy="593863"/>
        </a:xfrm>
        <a:prstGeom prst="rect">
          <a:avLst/>
        </a:prstGeom>
        <a:solidFill>
          <a:schemeClr val="accent1">
            <a:lumMod val="60000"/>
            <a:lumOff val="40000"/>
            <a:alpha val="30196"/>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1379" tIns="60960" rIns="60960" bIns="6096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lumMod val="85000"/>
                  <a:lumOff val="15000"/>
                </a:schemeClr>
              </a:solidFill>
            </a:rPr>
            <a:t>Standardize the data</a:t>
          </a:r>
          <a:endParaRPr lang="en-GB" sz="2400" b="0" kern="1200" dirty="0">
            <a:solidFill>
              <a:schemeClr val="tx1">
                <a:lumMod val="85000"/>
                <a:lumOff val="15000"/>
              </a:schemeClr>
            </a:solidFill>
          </a:endParaRPr>
        </a:p>
      </dsp:txBody>
      <dsp:txXfrm>
        <a:off x="873417" y="1104140"/>
        <a:ext cx="7586842" cy="593863"/>
      </dsp:txXfrm>
    </dsp:sp>
    <dsp:sp modelId="{9DA4F177-E00F-4172-B8E1-09390745D48D}">
      <dsp:nvSpPr>
        <dsp:cNvPr id="0" name=""/>
        <dsp:cNvSpPr/>
      </dsp:nvSpPr>
      <dsp:spPr>
        <a:xfrm>
          <a:off x="502252" y="1029878"/>
          <a:ext cx="742329" cy="74232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63F15D7-0474-416A-A304-5A6CE8509EEE}">
      <dsp:nvSpPr>
        <dsp:cNvPr id="0" name=""/>
        <dsp:cNvSpPr/>
      </dsp:nvSpPr>
      <dsp:spPr>
        <a:xfrm>
          <a:off x="1004025" y="1961406"/>
          <a:ext cx="7456233" cy="593863"/>
        </a:xfrm>
        <a:prstGeom prst="rect">
          <a:avLst/>
        </a:prstGeom>
        <a:solidFill>
          <a:schemeClr val="accent1">
            <a:lumMod val="60000"/>
            <a:lumOff val="40000"/>
            <a:alpha val="30196"/>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1379" tIns="60960" rIns="60960" bIns="6096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lumMod val="85000"/>
                  <a:lumOff val="15000"/>
                </a:schemeClr>
              </a:solidFill>
            </a:rPr>
            <a:t>Split into training and test data</a:t>
          </a:r>
          <a:endParaRPr lang="en-GB" sz="2400" b="0" kern="1200" dirty="0">
            <a:solidFill>
              <a:schemeClr val="tx1">
                <a:lumMod val="85000"/>
                <a:lumOff val="15000"/>
              </a:schemeClr>
            </a:solidFill>
          </a:endParaRPr>
        </a:p>
      </dsp:txBody>
      <dsp:txXfrm>
        <a:off x="1004025" y="1961406"/>
        <a:ext cx="7456233" cy="593863"/>
      </dsp:txXfrm>
    </dsp:sp>
    <dsp:sp modelId="{F31476D9-0502-4CC1-82DD-2E5DB349924C}">
      <dsp:nvSpPr>
        <dsp:cNvPr id="0" name=""/>
        <dsp:cNvSpPr/>
      </dsp:nvSpPr>
      <dsp:spPr>
        <a:xfrm>
          <a:off x="632860" y="1887132"/>
          <a:ext cx="742329" cy="74232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FED9B15-5BB9-43E4-B58B-1E5366ED6FC7}">
      <dsp:nvSpPr>
        <dsp:cNvPr id="0" name=""/>
        <dsp:cNvSpPr/>
      </dsp:nvSpPr>
      <dsp:spPr>
        <a:xfrm>
          <a:off x="873417" y="2821822"/>
          <a:ext cx="7586842" cy="853518"/>
        </a:xfrm>
        <a:prstGeom prst="rect">
          <a:avLst/>
        </a:prstGeom>
        <a:solidFill>
          <a:schemeClr val="accent1">
            <a:lumMod val="60000"/>
            <a:lumOff val="40000"/>
            <a:alpha val="30196"/>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1379" tIns="60960" rIns="60960" bIns="60960" numCol="1" spcCol="1270" anchor="ctr" anchorCtr="0">
          <a:noAutofit/>
        </a:bodyPr>
        <a:lstStyle/>
        <a:p>
          <a:pPr marL="0" lvl="0" indent="0" algn="l" defTabSz="1066800">
            <a:lnSpc>
              <a:spcPct val="90000"/>
            </a:lnSpc>
            <a:spcBef>
              <a:spcPct val="0"/>
            </a:spcBef>
            <a:spcAft>
              <a:spcPct val="35000"/>
            </a:spcAft>
            <a:buNone/>
          </a:pPr>
          <a:r>
            <a:rPr lang="en-GB" sz="2400" b="0" i="0" kern="1200" dirty="0">
              <a:solidFill>
                <a:schemeClr val="tx1">
                  <a:lumMod val="85000"/>
                  <a:lumOff val="15000"/>
                </a:schemeClr>
              </a:solidFill>
            </a:rPr>
            <a:t>Find best hyperparameter for SVM, Classification Trees, K-nearest </a:t>
          </a:r>
          <a:r>
            <a:rPr lang="en-GB" sz="2400" b="0" i="0" kern="1200" dirty="0" err="1">
              <a:solidFill>
                <a:schemeClr val="tx1">
                  <a:lumMod val="85000"/>
                  <a:lumOff val="15000"/>
                </a:schemeClr>
              </a:solidFill>
            </a:rPr>
            <a:t>neighbors</a:t>
          </a:r>
          <a:r>
            <a:rPr lang="en-GB" sz="2400" b="0" i="0" kern="1200" dirty="0">
              <a:solidFill>
                <a:schemeClr val="tx1">
                  <a:lumMod val="85000"/>
                  <a:lumOff val="15000"/>
                </a:schemeClr>
              </a:solidFill>
            </a:rPr>
            <a:t> and Logistic Regression</a:t>
          </a:r>
          <a:endParaRPr lang="en-GB" sz="2400" b="0" kern="1200" dirty="0">
            <a:solidFill>
              <a:schemeClr val="tx1">
                <a:lumMod val="85000"/>
                <a:lumOff val="15000"/>
              </a:schemeClr>
            </a:solidFill>
          </a:endParaRPr>
        </a:p>
      </dsp:txBody>
      <dsp:txXfrm>
        <a:off x="873417" y="2821822"/>
        <a:ext cx="7586842" cy="853518"/>
      </dsp:txXfrm>
    </dsp:sp>
    <dsp:sp modelId="{0E53258A-5807-4C94-A590-3D453B528CE2}">
      <dsp:nvSpPr>
        <dsp:cNvPr id="0" name=""/>
        <dsp:cNvSpPr/>
      </dsp:nvSpPr>
      <dsp:spPr>
        <a:xfrm>
          <a:off x="502252" y="2877411"/>
          <a:ext cx="742329" cy="74232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0DC2CAD-855F-4D41-A7E5-E4119BDC2793}">
      <dsp:nvSpPr>
        <dsp:cNvPr id="0" name=""/>
        <dsp:cNvSpPr/>
      </dsp:nvSpPr>
      <dsp:spPr>
        <a:xfrm>
          <a:off x="447872" y="3925271"/>
          <a:ext cx="8012387" cy="593863"/>
        </a:xfrm>
        <a:prstGeom prst="rect">
          <a:avLst/>
        </a:prstGeom>
        <a:solidFill>
          <a:schemeClr val="accent1">
            <a:lumMod val="60000"/>
            <a:lumOff val="40000"/>
            <a:alpha val="30196"/>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1379" tIns="60960" rIns="60960" bIns="60960" numCol="1" spcCol="1270" anchor="ctr" anchorCtr="0">
          <a:noAutofit/>
        </a:bodyPr>
        <a:lstStyle/>
        <a:p>
          <a:pPr marL="0" lvl="0" indent="0" algn="l" defTabSz="1066800">
            <a:lnSpc>
              <a:spcPct val="90000"/>
            </a:lnSpc>
            <a:spcBef>
              <a:spcPct val="0"/>
            </a:spcBef>
            <a:spcAft>
              <a:spcPct val="35000"/>
            </a:spcAft>
            <a:buFont typeface="Arial" panose="020B0604020202020204" pitchFamily="34" charset="0"/>
            <a:buNone/>
          </a:pPr>
          <a:r>
            <a:rPr lang="en-GB" sz="2400" b="0" i="0" kern="1200" dirty="0">
              <a:solidFill>
                <a:schemeClr val="tx1">
                  <a:lumMod val="85000"/>
                  <a:lumOff val="15000"/>
                </a:schemeClr>
              </a:solidFill>
            </a:rPr>
            <a:t>Find the method performs best using test data</a:t>
          </a:r>
          <a:endParaRPr lang="en-GB" sz="2400" b="0" kern="1200" dirty="0">
            <a:solidFill>
              <a:schemeClr val="tx1">
                <a:lumMod val="85000"/>
                <a:lumOff val="15000"/>
              </a:schemeClr>
            </a:solidFill>
          </a:endParaRPr>
        </a:p>
      </dsp:txBody>
      <dsp:txXfrm>
        <a:off x="447872" y="3925271"/>
        <a:ext cx="8012387" cy="593863"/>
      </dsp:txXfrm>
    </dsp:sp>
    <dsp:sp modelId="{F4EE8FF4-91BC-46D0-B684-5E6F6B394FA9}">
      <dsp:nvSpPr>
        <dsp:cNvPr id="0" name=""/>
        <dsp:cNvSpPr/>
      </dsp:nvSpPr>
      <dsp:spPr>
        <a:xfrm>
          <a:off x="76707" y="3851062"/>
          <a:ext cx="742329" cy="74232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3/9/2023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35.png>
</file>

<file path=ppt/media/image36.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3/9/2023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3/9/2023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3/9/2023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3/9/2023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3/9/2023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3/9/2023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3/9/2023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3/9/2023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3/9/2023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3/9/2023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ChiaraBrambilla96/Final-Assignment-Data-Science/blob/master/EDA%20with%20Dat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ChiaraBrambilla96/Final-Assignment-Data-Science/blob/master/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ChiaraBrambilla96/Final-Assignment-Data-Science/blob/master/Interactive%20Visual%20Analytics%20with%20Folium%20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ChiaraBrambilla96/Final-Assignment-Data-Science/blob/master/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github.com/ChiaraBrambilla96/Final-Assignment-Data-Science/blob/master/Machine%20Learning%20Prediction.ipynb" TargetMode="External"/><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slide" Target="slide45.xml"/><Relationship Id="rId3" Type="http://schemas.openxmlformats.org/officeDocument/2006/relationships/image" Target="../media/image3.png"/><Relationship Id="rId7" Type="http://schemas.openxmlformats.org/officeDocument/2006/relationships/slide" Target="slide15.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slide" Target="slide4.xml"/><Relationship Id="rId4" Type="http://schemas.openxmlformats.org/officeDocument/2006/relationships/slide" Target="slide3.xml"/><Relationship Id="rId9" Type="http://schemas.openxmlformats.org/officeDocument/2006/relationships/slide" Target="slide46.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32.png"/><Relationship Id="rId4" Type="http://schemas.openxmlformats.org/officeDocument/2006/relationships/image" Target="../media/image31.png"/></Relationships>
</file>

<file path=ppt/slides/_rels/slide42.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ChiaraBrambilla96/Final-Assignment-Data-Science" TargetMode="External"/></Relationships>
</file>

<file path=ppt/slides/_rels/slide47.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github.com/ChiaraBrambilla96/Final-Assignment-Data-Science/blob/master/Data%20Collection%20API.ipynb" TargetMode="External"/><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8.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ChiaraBrambilla96/Final-Assignment-Data-Science/blob/master/Data%20Collection%20with%20Web%20Scraping.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9.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github.com/ChiaraBrambilla96/Final-Assignment-Data-Science/blob/master/EDA.ipynb"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Chiara Brambilla</a:t>
            </a:r>
          </a:p>
          <a:p>
            <a:fld id="{24261327-B0D8-41AA-9E94-8EEBCAFAD2C6}" type="datetime3">
              <a:rPr lang="en-US" smtClean="0">
                <a:solidFill>
                  <a:schemeClr val="bg2"/>
                </a:solidFill>
                <a:latin typeface="Abadi" panose="020B0604020104020204" pitchFamily="34" charset="0"/>
                <a:ea typeface="SF Pro" pitchFamily="2" charset="0"/>
                <a:cs typeface="SF Pro" pitchFamily="2" charset="0"/>
              </a:rPr>
              <a:t>9 March 2023</a:t>
            </a:fld>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3163815"/>
            <a:ext cx="2555015" cy="1356853"/>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rPr>
              <a:t>GitHub URL:</a:t>
            </a:r>
          </a:p>
          <a:p>
            <a:pPr marL="0" indent="0">
              <a:buNone/>
            </a:pPr>
            <a:r>
              <a:rPr lang="en-GB" sz="2200" dirty="0">
                <a:hlinkClick r:id="rId3"/>
              </a:rPr>
              <a:t>EDA with Data Visualization</a:t>
            </a:r>
            <a:endParaRPr lang="en-US" sz="2200"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469067"/>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2" name="Content Placeholder 4">
            <a:extLst>
              <a:ext uri="{FF2B5EF4-FFF2-40B4-BE49-F238E27FC236}">
                <a16:creationId xmlns:a16="http://schemas.microsoft.com/office/drawing/2014/main" id="{C37999B5-15EB-075E-B753-56919991BD9F}"/>
              </a:ext>
            </a:extLst>
          </p:cNvPr>
          <p:cNvSpPr txBox="1">
            <a:spLocks/>
          </p:cNvSpPr>
          <p:nvPr/>
        </p:nvSpPr>
        <p:spPr>
          <a:xfrm>
            <a:off x="2992581" y="1666572"/>
            <a:ext cx="8293029" cy="455134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400" b="0" i="1" u="sng" dirty="0">
                <a:solidFill>
                  <a:schemeClr val="tx1">
                    <a:lumMod val="85000"/>
                    <a:lumOff val="15000"/>
                  </a:schemeClr>
                </a:solidFill>
                <a:effectLst/>
              </a:rPr>
              <a:t>Scatter plots</a:t>
            </a:r>
            <a:r>
              <a:rPr lang="en-GB" sz="2400" b="0" i="0" dirty="0">
                <a:solidFill>
                  <a:schemeClr val="tx1">
                    <a:lumMod val="85000"/>
                    <a:lumOff val="15000"/>
                  </a:schemeClr>
                </a:solidFill>
              </a:rPr>
              <a:t>: to display how different variables would affect the launch outcome. Different couples were considered: </a:t>
            </a:r>
          </a:p>
          <a:p>
            <a:pPr marL="457200" lvl="1" indent="0">
              <a:buNone/>
            </a:pPr>
            <a:r>
              <a:rPr lang="en-GB" b="0" i="1" dirty="0">
                <a:solidFill>
                  <a:schemeClr val="tx1">
                    <a:lumMod val="85000"/>
                    <a:lumOff val="15000"/>
                  </a:schemeClr>
                </a:solidFill>
              </a:rPr>
              <a:t>Flight Number vs Payload Mass, Flight Number vs Launch Site, Payload vs Launch Site, Flight Number vs Orbit type, Payload vs Orbit type.</a:t>
            </a:r>
          </a:p>
          <a:p>
            <a:pPr lvl="0"/>
            <a:endParaRPr lang="en-US" sz="2400" dirty="0">
              <a:solidFill>
                <a:schemeClr val="accent3">
                  <a:lumMod val="25000"/>
                </a:schemeClr>
              </a:solidFill>
              <a:latin typeface="Abadi" panose="020B0604020104020204" pitchFamily="34" charset="0"/>
            </a:endParaRPr>
          </a:p>
          <a:p>
            <a:pPr lvl="0"/>
            <a:r>
              <a:rPr lang="it-IT" sz="2400" b="0" i="1" u="sng" dirty="0">
                <a:solidFill>
                  <a:schemeClr val="tx1">
                    <a:lumMod val="85000"/>
                    <a:lumOff val="15000"/>
                  </a:schemeClr>
                </a:solidFill>
              </a:rPr>
              <a:t>Bar chart</a:t>
            </a:r>
            <a:r>
              <a:rPr lang="it-IT" sz="2400" b="0" dirty="0">
                <a:solidFill>
                  <a:schemeClr val="tx1">
                    <a:lumMod val="85000"/>
                    <a:lumOff val="15000"/>
                  </a:schemeClr>
                </a:solidFill>
              </a:rPr>
              <a:t>: to </a:t>
            </a:r>
            <a:r>
              <a:rPr lang="it-IT" sz="2400" b="0" dirty="0" err="1">
                <a:solidFill>
                  <a:schemeClr val="tx1">
                    <a:lumMod val="85000"/>
                    <a:lumOff val="15000"/>
                  </a:schemeClr>
                </a:solidFill>
              </a:rPr>
              <a:t>visualize</a:t>
            </a:r>
            <a:r>
              <a:rPr lang="it-IT" sz="2400" b="0" dirty="0">
                <a:solidFill>
                  <a:schemeClr val="tx1">
                    <a:lumMod val="85000"/>
                    <a:lumOff val="15000"/>
                  </a:schemeClr>
                </a:solidFill>
              </a:rPr>
              <a:t> </a:t>
            </a:r>
            <a:r>
              <a:rPr lang="en-GB" sz="2400" b="0" i="0" dirty="0">
                <a:solidFill>
                  <a:schemeClr val="tx1">
                    <a:lumMod val="85000"/>
                    <a:lumOff val="15000"/>
                  </a:schemeClr>
                </a:solidFill>
              </a:rPr>
              <a:t>the relationship between different variables, such as </a:t>
            </a:r>
            <a:r>
              <a:rPr lang="en-GB" sz="2400" b="0" i="1" dirty="0">
                <a:solidFill>
                  <a:schemeClr val="tx1">
                    <a:lumMod val="85000"/>
                    <a:lumOff val="15000"/>
                  </a:schemeClr>
                </a:solidFill>
              </a:rPr>
              <a:t>Success Rate and Orbit type</a:t>
            </a:r>
          </a:p>
          <a:p>
            <a:pPr lvl="0"/>
            <a:endParaRPr lang="en-US" sz="2400" dirty="0"/>
          </a:p>
          <a:p>
            <a:r>
              <a:rPr lang="it-IT" sz="2400" b="0" i="1" u="sng" dirty="0">
                <a:solidFill>
                  <a:schemeClr val="tx1">
                    <a:lumMod val="85000"/>
                    <a:lumOff val="15000"/>
                  </a:schemeClr>
                </a:solidFill>
              </a:rPr>
              <a:t>Line chart</a:t>
            </a:r>
            <a:r>
              <a:rPr lang="it-IT" sz="2400" b="0" dirty="0">
                <a:solidFill>
                  <a:schemeClr val="tx1">
                    <a:lumMod val="85000"/>
                    <a:lumOff val="15000"/>
                  </a:schemeClr>
                </a:solidFill>
              </a:rPr>
              <a:t>: to </a:t>
            </a:r>
            <a:r>
              <a:rPr lang="it-IT" sz="2400" b="0" dirty="0" err="1">
                <a:solidFill>
                  <a:schemeClr val="tx1">
                    <a:lumMod val="85000"/>
                    <a:lumOff val="15000"/>
                  </a:schemeClr>
                </a:solidFill>
              </a:rPr>
              <a:t>visualize</a:t>
            </a:r>
            <a:r>
              <a:rPr lang="it-IT" sz="2400" b="0" dirty="0">
                <a:solidFill>
                  <a:schemeClr val="tx1">
                    <a:lumMod val="85000"/>
                    <a:lumOff val="15000"/>
                  </a:schemeClr>
                </a:solidFill>
              </a:rPr>
              <a:t> trends over time, </a:t>
            </a:r>
            <a:r>
              <a:rPr lang="it-IT" sz="2400" b="0" dirty="0" err="1">
                <a:solidFill>
                  <a:schemeClr val="tx1">
                    <a:lumMod val="85000"/>
                    <a:lumOff val="15000"/>
                  </a:schemeClr>
                </a:solidFill>
              </a:rPr>
              <a:t>such</a:t>
            </a:r>
            <a:r>
              <a:rPr lang="it-IT" sz="2400" b="0" dirty="0">
                <a:solidFill>
                  <a:schemeClr val="tx1">
                    <a:lumMod val="85000"/>
                    <a:lumOff val="15000"/>
                  </a:schemeClr>
                </a:solidFill>
              </a:rPr>
              <a:t> </a:t>
            </a:r>
            <a:r>
              <a:rPr lang="it-IT" sz="2400" b="0" dirty="0" err="1">
                <a:solidFill>
                  <a:schemeClr val="tx1">
                    <a:lumMod val="85000"/>
                    <a:lumOff val="15000"/>
                  </a:schemeClr>
                </a:solidFill>
              </a:rPr>
              <a:t>as</a:t>
            </a:r>
            <a:r>
              <a:rPr lang="it-IT" sz="2400" b="0" dirty="0">
                <a:solidFill>
                  <a:schemeClr val="tx1">
                    <a:lumMod val="85000"/>
                    <a:lumOff val="15000"/>
                  </a:schemeClr>
                </a:solidFill>
              </a:rPr>
              <a:t> </a:t>
            </a:r>
            <a:r>
              <a:rPr lang="en-GB" sz="2400" b="0" i="1" dirty="0">
                <a:solidFill>
                  <a:schemeClr val="tx1">
                    <a:lumMod val="85000"/>
                    <a:lumOff val="15000"/>
                  </a:schemeClr>
                </a:solidFill>
              </a:rPr>
              <a:t>Launch Success yearly trend</a:t>
            </a:r>
            <a:endParaRPr lang="en-US" sz="2400" dirty="0"/>
          </a:p>
          <a:p>
            <a:endParaRPr lang="en-US" sz="2400" dirty="0"/>
          </a:p>
          <a:p>
            <a:endParaRPr lang="en-US" sz="2400" dirty="0"/>
          </a:p>
        </p:txBody>
      </p:sp>
    </p:spTree>
    <p:extLst>
      <p:ext uri="{BB962C8B-B14F-4D97-AF65-F5344CB8AC3E}">
        <p14:creationId xmlns:p14="http://schemas.microsoft.com/office/powerpoint/2010/main" val="14494806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342665" y="217515"/>
            <a:ext cx="1942946" cy="1052151"/>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rPr>
              <a:t>GitHub URL:</a:t>
            </a:r>
          </a:p>
          <a:p>
            <a:pPr marL="0" indent="0">
              <a:buNone/>
            </a:pPr>
            <a:r>
              <a:rPr lang="en-GB" sz="2200" dirty="0">
                <a:hlinkClick r:id="rId3"/>
              </a:rPr>
              <a:t>EDA with SQL</a:t>
            </a:r>
            <a:endParaRPr lang="en-US" sz="2200"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469067"/>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Content Placeholder 4">
            <a:extLst>
              <a:ext uri="{FF2B5EF4-FFF2-40B4-BE49-F238E27FC236}">
                <a16:creationId xmlns:a16="http://schemas.microsoft.com/office/drawing/2014/main" id="{C37999B5-15EB-075E-B753-56919991BD9F}"/>
              </a:ext>
            </a:extLst>
          </p:cNvPr>
          <p:cNvSpPr txBox="1">
            <a:spLocks/>
          </p:cNvSpPr>
          <p:nvPr/>
        </p:nvSpPr>
        <p:spPr>
          <a:xfrm>
            <a:off x="770010" y="1362108"/>
            <a:ext cx="10687961" cy="4915015"/>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400" i="0" dirty="0">
                <a:effectLst/>
              </a:rPr>
              <a:t>Display:</a:t>
            </a:r>
          </a:p>
          <a:p>
            <a:pPr lvl="1"/>
            <a:r>
              <a:rPr lang="en-GB" sz="2000" i="0" dirty="0">
                <a:effectLst/>
              </a:rPr>
              <a:t>names of the unique launch sites in the space mission</a:t>
            </a:r>
          </a:p>
          <a:p>
            <a:pPr lvl="1"/>
            <a:r>
              <a:rPr lang="en-GB" sz="2000" i="0" dirty="0">
                <a:effectLst/>
              </a:rPr>
              <a:t>5 records where launch sites begin with the string 'CCA'</a:t>
            </a:r>
          </a:p>
          <a:p>
            <a:pPr lvl="1"/>
            <a:r>
              <a:rPr lang="en-GB" sz="2000" i="0" dirty="0">
                <a:effectLst/>
              </a:rPr>
              <a:t>total payload mass carried by boosters launched by NASA (CRS)</a:t>
            </a:r>
          </a:p>
          <a:p>
            <a:pPr lvl="1"/>
            <a:r>
              <a:rPr lang="en-GB" sz="2000" i="0" dirty="0">
                <a:effectLst/>
              </a:rPr>
              <a:t>average payload mass carried by booster version F9 v1.1</a:t>
            </a:r>
          </a:p>
          <a:p>
            <a:pPr algn="l"/>
            <a:r>
              <a:rPr lang="en-GB" sz="2400" i="0" dirty="0">
                <a:effectLst/>
              </a:rPr>
              <a:t>List:</a:t>
            </a:r>
          </a:p>
          <a:p>
            <a:pPr lvl="1"/>
            <a:r>
              <a:rPr lang="en-GB" sz="2000" i="0" dirty="0">
                <a:effectLst/>
              </a:rPr>
              <a:t>date of the first successful landing outcome in ground pad</a:t>
            </a:r>
            <a:endParaRPr lang="en-GB" sz="2000" dirty="0"/>
          </a:p>
          <a:p>
            <a:pPr lvl="1"/>
            <a:r>
              <a:rPr lang="en-GB" sz="2000" i="0" dirty="0">
                <a:effectLst/>
              </a:rPr>
              <a:t>boosters with success in drone ship and payload mass between 4000 and 6000</a:t>
            </a:r>
          </a:p>
          <a:p>
            <a:pPr lvl="1"/>
            <a:r>
              <a:rPr lang="en-GB" sz="2000" i="0" dirty="0">
                <a:effectLst/>
              </a:rPr>
              <a:t>total number of successful and failure mission outcomes</a:t>
            </a:r>
          </a:p>
          <a:p>
            <a:pPr lvl="1"/>
            <a:r>
              <a:rPr lang="en-GB" sz="2000" i="0" dirty="0">
                <a:effectLst/>
              </a:rPr>
              <a:t>booster versions’ names which have carried the maximum payload mass</a:t>
            </a:r>
          </a:p>
          <a:p>
            <a:pPr lvl="1"/>
            <a:r>
              <a:rPr lang="en-GB" sz="2000" i="0" dirty="0">
                <a:effectLst/>
              </a:rPr>
              <a:t>failed landing outcomes in drone ship, with booster versions and launch site names for 2015</a:t>
            </a:r>
          </a:p>
          <a:p>
            <a:r>
              <a:rPr lang="en-GB" sz="2400" i="0" dirty="0">
                <a:effectLst/>
              </a:rPr>
              <a:t>Rank:</a:t>
            </a:r>
          </a:p>
          <a:p>
            <a:pPr lvl="1"/>
            <a:r>
              <a:rPr lang="en-GB" sz="2000" i="0" dirty="0">
                <a:effectLst/>
              </a:rPr>
              <a:t>count of landing outcomes between 2010-06-04 and 2017-03-20 , in descending order</a:t>
            </a:r>
            <a:endParaRPr lang="en-US" sz="2000" dirty="0"/>
          </a:p>
          <a:p>
            <a:endParaRPr lang="en-US" sz="2400" dirty="0"/>
          </a:p>
        </p:txBody>
      </p:sp>
    </p:spTree>
    <p:extLst>
      <p:ext uri="{BB962C8B-B14F-4D97-AF65-F5344CB8AC3E}">
        <p14:creationId xmlns:p14="http://schemas.microsoft.com/office/powerpoint/2010/main" val="8729794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617254"/>
            <a:ext cx="10515600" cy="4702096"/>
          </a:xfrm>
          <a:prstGeom prst="rect">
            <a:avLst/>
          </a:prstGeom>
        </p:spPr>
        <p:txBody>
          <a:bodyPr>
            <a:noAutofit/>
          </a:bodyPr>
          <a:lstStyle/>
          <a:p>
            <a:pPr marL="0" indent="0">
              <a:lnSpc>
                <a:spcPct val="100000"/>
              </a:lnSpc>
              <a:spcBef>
                <a:spcPts val="1400"/>
              </a:spcBef>
              <a:buNone/>
            </a:pPr>
            <a:r>
              <a:rPr lang="en-GB" sz="2400" i="0" dirty="0">
                <a:effectLst/>
                <a:latin typeface="-apple-system"/>
              </a:rPr>
              <a:t>To find geographical patterns about launch sites, we complete the tasks:</a:t>
            </a:r>
          </a:p>
          <a:p>
            <a:pPr marL="457200" indent="-457200" algn="l">
              <a:lnSpc>
                <a:spcPct val="150000"/>
              </a:lnSpc>
              <a:buFont typeface="+mj-lt"/>
              <a:buAutoNum type="arabicPeriod"/>
            </a:pPr>
            <a:r>
              <a:rPr lang="en-GB" sz="2400" i="0" dirty="0">
                <a:effectLst/>
                <a:latin typeface="-apple-system"/>
              </a:rPr>
              <a:t>Add </a:t>
            </a:r>
            <a:r>
              <a:rPr lang="en-GB" sz="2400" i="1" dirty="0">
                <a:effectLst/>
                <a:latin typeface="-apple-system"/>
              </a:rPr>
              <a:t>markers</a:t>
            </a:r>
            <a:r>
              <a:rPr lang="en-GB" sz="2400" i="0" dirty="0">
                <a:effectLst/>
                <a:latin typeface="-apple-system"/>
              </a:rPr>
              <a:t> to identify launch sites and </a:t>
            </a:r>
            <a:r>
              <a:rPr lang="en-GB" sz="2400" i="1" dirty="0">
                <a:effectLst/>
                <a:latin typeface="-apple-system"/>
              </a:rPr>
              <a:t>circles</a:t>
            </a:r>
            <a:r>
              <a:rPr lang="en-GB" sz="2400" i="0" dirty="0">
                <a:effectLst/>
                <a:latin typeface="-apple-system"/>
              </a:rPr>
              <a:t> to highlight the area</a:t>
            </a:r>
          </a:p>
          <a:p>
            <a:pPr marL="457200" indent="-457200" algn="l">
              <a:lnSpc>
                <a:spcPct val="150000"/>
              </a:lnSpc>
              <a:buFont typeface="+mj-lt"/>
              <a:buAutoNum type="arabicPeriod"/>
            </a:pPr>
            <a:r>
              <a:rPr lang="en-GB" sz="2400" i="0" dirty="0">
                <a:effectLst/>
                <a:latin typeface="-apple-system"/>
              </a:rPr>
              <a:t>Add </a:t>
            </a:r>
            <a:r>
              <a:rPr lang="en-GB" sz="2400" i="1" dirty="0">
                <a:effectLst/>
                <a:latin typeface="-apple-system"/>
              </a:rPr>
              <a:t>markers</a:t>
            </a:r>
            <a:r>
              <a:rPr lang="en-GB" sz="2400" i="0" dirty="0">
                <a:effectLst/>
                <a:latin typeface="-apple-system"/>
              </a:rPr>
              <a:t> to display success/failed launches for each site</a:t>
            </a:r>
          </a:p>
          <a:p>
            <a:pPr marL="457200" indent="-457200" algn="l">
              <a:lnSpc>
                <a:spcPct val="150000"/>
              </a:lnSpc>
              <a:buFont typeface="+mj-lt"/>
              <a:buAutoNum type="arabicPeriod"/>
            </a:pPr>
            <a:r>
              <a:rPr lang="en-GB" sz="2400" i="0" dirty="0">
                <a:effectLst/>
                <a:latin typeface="-apple-system"/>
              </a:rPr>
              <a:t>Add </a:t>
            </a:r>
            <a:r>
              <a:rPr lang="en-GB" sz="2400" i="1" dirty="0">
                <a:effectLst/>
                <a:latin typeface="-apple-system"/>
              </a:rPr>
              <a:t>lines </a:t>
            </a:r>
            <a:r>
              <a:rPr lang="en-GB" sz="2400" dirty="0">
                <a:effectLst/>
                <a:latin typeface="-apple-system"/>
              </a:rPr>
              <a:t>to comput</a:t>
            </a:r>
            <a:r>
              <a:rPr lang="en-GB" sz="2400" i="0" dirty="0">
                <a:effectLst/>
                <a:latin typeface="-apple-system"/>
              </a:rPr>
              <a:t>e distances of a launch site and answer the questions:</a:t>
            </a:r>
            <a:endParaRPr lang="en-GB" sz="2000" i="0" dirty="0">
              <a:effectLst/>
              <a:latin typeface="-apple-system"/>
            </a:endParaRPr>
          </a:p>
          <a:p>
            <a:pPr lvl="1"/>
            <a:r>
              <a:rPr lang="en-GB" sz="2200" i="0" dirty="0">
                <a:effectLst/>
                <a:latin typeface="-apple-system"/>
              </a:rPr>
              <a:t>Are launch sites close to railways? YES</a:t>
            </a:r>
          </a:p>
          <a:p>
            <a:pPr lvl="1"/>
            <a:r>
              <a:rPr lang="en-GB" sz="2200" i="0" dirty="0">
                <a:effectLst/>
                <a:latin typeface="-apple-system"/>
              </a:rPr>
              <a:t>Are launch sites close to highways? YES</a:t>
            </a:r>
          </a:p>
          <a:p>
            <a:pPr lvl="1"/>
            <a:r>
              <a:rPr lang="en-GB" sz="2200" i="0" dirty="0">
                <a:effectLst/>
                <a:latin typeface="-apple-system"/>
              </a:rPr>
              <a:t>Are launch sites close to coastline? YES</a:t>
            </a:r>
          </a:p>
          <a:p>
            <a:pPr lvl="1"/>
            <a:r>
              <a:rPr lang="en-GB" sz="2200" i="0" dirty="0">
                <a:effectLst/>
                <a:latin typeface="-apple-system"/>
              </a:rPr>
              <a:t>Do launch sites keep certain distance away from cities? YES</a:t>
            </a:r>
          </a:p>
          <a:p>
            <a:pPr>
              <a:lnSpc>
                <a:spcPct val="100000"/>
              </a:lnSpc>
              <a:spcBef>
                <a:spcPts val="1400"/>
              </a:spcBef>
            </a:pPr>
            <a:endParaRPr lang="en-US" sz="2400" dirty="0"/>
          </a:p>
          <a:p>
            <a:endParaRPr lang="en-US" sz="2400"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Text Placeholder 2">
            <a:extLst>
              <a:ext uri="{FF2B5EF4-FFF2-40B4-BE49-F238E27FC236}">
                <a16:creationId xmlns:a16="http://schemas.microsoft.com/office/drawing/2014/main" id="{C6C534FE-5CC1-DE33-33AF-72BA8FFFC635}"/>
              </a:ext>
            </a:extLst>
          </p:cNvPr>
          <p:cNvSpPr txBox="1">
            <a:spLocks/>
          </p:cNvSpPr>
          <p:nvPr/>
        </p:nvSpPr>
        <p:spPr>
          <a:xfrm>
            <a:off x="8836692" y="159209"/>
            <a:ext cx="3355308" cy="1052151"/>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dirty="0">
                <a:solidFill>
                  <a:schemeClr val="accent3">
                    <a:lumMod val="25000"/>
                  </a:schemeClr>
                </a:solidFill>
              </a:rPr>
              <a:t>GitHub URL:</a:t>
            </a:r>
          </a:p>
          <a:p>
            <a:pPr marL="0" indent="0">
              <a:lnSpc>
                <a:spcPct val="100000"/>
              </a:lnSpc>
              <a:spcBef>
                <a:spcPts val="0"/>
              </a:spcBef>
              <a:buFont typeface="Arial" panose="020B0604020202020204" pitchFamily="34" charset="0"/>
              <a:buNone/>
            </a:pPr>
            <a:r>
              <a:rPr lang="en-GB" sz="2200" dirty="0">
                <a:hlinkClick r:id="rId3"/>
              </a:rPr>
              <a:t>Interactive Visual Analytics with Folium lab</a:t>
            </a:r>
            <a:endParaRPr lang="en-US" sz="2200" dirty="0"/>
          </a:p>
        </p:txBody>
      </p:sp>
    </p:spTree>
    <p:extLst>
      <p:ext uri="{BB962C8B-B14F-4D97-AF65-F5344CB8AC3E}">
        <p14:creationId xmlns:p14="http://schemas.microsoft.com/office/powerpoint/2010/main" val="148114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2" y="1872326"/>
            <a:ext cx="7725596" cy="3793779"/>
          </a:xfrm>
          <a:prstGeom prst="rect">
            <a:avLst/>
          </a:prstGeom>
        </p:spPr>
        <p:txBody>
          <a:bodyPr vert="horz" lIns="91440" tIns="45720" rIns="91440" bIns="45720" rtlCol="0" anchor="t">
            <a:noAutofit/>
          </a:bodyPr>
          <a:lstStyle/>
          <a:p>
            <a:pPr marL="0" indent="0">
              <a:lnSpc>
                <a:spcPct val="100000"/>
              </a:lnSpc>
              <a:spcBef>
                <a:spcPts val="1400"/>
              </a:spcBef>
              <a:buNone/>
            </a:pPr>
            <a:r>
              <a:rPr lang="en-US" sz="2400" dirty="0">
                <a:solidFill>
                  <a:schemeClr val="tx1">
                    <a:lumMod val="85000"/>
                    <a:lumOff val="15000"/>
                  </a:schemeClr>
                </a:solidFill>
              </a:rPr>
              <a:t>The Dashboard application display:</a:t>
            </a:r>
          </a:p>
          <a:p>
            <a:pPr marL="0" indent="0">
              <a:lnSpc>
                <a:spcPct val="100000"/>
              </a:lnSpc>
              <a:spcBef>
                <a:spcPts val="1400"/>
              </a:spcBef>
              <a:buNone/>
            </a:pPr>
            <a:endParaRPr lang="en-US" sz="2400" dirty="0">
              <a:solidFill>
                <a:schemeClr val="tx1">
                  <a:lumMod val="85000"/>
                  <a:lumOff val="15000"/>
                </a:schemeClr>
              </a:solidFill>
            </a:endParaRPr>
          </a:p>
          <a:p>
            <a:pPr>
              <a:lnSpc>
                <a:spcPct val="100000"/>
              </a:lnSpc>
              <a:spcBef>
                <a:spcPts val="1400"/>
              </a:spcBef>
            </a:pPr>
            <a:r>
              <a:rPr lang="en-US" sz="2400" dirty="0">
                <a:solidFill>
                  <a:schemeClr val="tx1">
                    <a:lumMod val="85000"/>
                    <a:lumOff val="15000"/>
                  </a:schemeClr>
                </a:solidFill>
              </a:rPr>
              <a:t>a </a:t>
            </a:r>
            <a:r>
              <a:rPr lang="en-GB" sz="2400" b="0" i="1" u="sng" dirty="0">
                <a:solidFill>
                  <a:schemeClr val="tx1">
                    <a:lumMod val="85000"/>
                    <a:lumOff val="15000"/>
                  </a:schemeClr>
                </a:solidFill>
                <a:effectLst/>
              </a:rPr>
              <a:t>pie chart</a:t>
            </a:r>
            <a:r>
              <a:rPr lang="en-GB" sz="2400" b="0" dirty="0">
                <a:solidFill>
                  <a:schemeClr val="tx1">
                    <a:lumMod val="85000"/>
                    <a:lumOff val="15000"/>
                  </a:schemeClr>
                </a:solidFill>
                <a:effectLst/>
              </a:rPr>
              <a:t> </a:t>
            </a:r>
            <a:r>
              <a:rPr lang="en-GB" sz="2400" b="0" i="0" dirty="0">
                <a:solidFill>
                  <a:schemeClr val="tx1">
                    <a:lumMod val="85000"/>
                    <a:lumOff val="15000"/>
                  </a:schemeClr>
                </a:solidFill>
                <a:effectLst/>
              </a:rPr>
              <a:t>to show the total successful launches count for all sites  </a:t>
            </a:r>
            <a:r>
              <a:rPr lang="en-GB" sz="2400" dirty="0">
                <a:solidFill>
                  <a:schemeClr val="tx1">
                    <a:lumMod val="85000"/>
                    <a:lumOff val="15000"/>
                  </a:schemeClr>
                </a:solidFill>
              </a:rPr>
              <a:t>or </a:t>
            </a:r>
            <a:r>
              <a:rPr lang="en-GB" sz="2400" b="0" i="0" dirty="0">
                <a:solidFill>
                  <a:schemeClr val="tx1">
                    <a:lumMod val="85000"/>
                    <a:lumOff val="15000"/>
                  </a:schemeClr>
                </a:solidFill>
                <a:effectLst/>
              </a:rPr>
              <a:t>the success rate for specific selected site</a:t>
            </a:r>
          </a:p>
          <a:p>
            <a:pPr>
              <a:lnSpc>
                <a:spcPct val="100000"/>
              </a:lnSpc>
              <a:spcBef>
                <a:spcPts val="1400"/>
              </a:spcBef>
            </a:pPr>
            <a:endParaRPr lang="en-GB" sz="2400" b="0" i="0" dirty="0">
              <a:solidFill>
                <a:schemeClr val="tx1">
                  <a:lumMod val="85000"/>
                  <a:lumOff val="15000"/>
                </a:schemeClr>
              </a:solidFill>
              <a:effectLst/>
            </a:endParaRPr>
          </a:p>
          <a:p>
            <a:pPr>
              <a:lnSpc>
                <a:spcPct val="100000"/>
              </a:lnSpc>
              <a:spcBef>
                <a:spcPts val="1400"/>
              </a:spcBef>
            </a:pPr>
            <a:r>
              <a:rPr lang="en-GB" sz="2400" b="0" i="0" dirty="0">
                <a:solidFill>
                  <a:schemeClr val="tx1">
                    <a:lumMod val="85000"/>
                    <a:lumOff val="15000"/>
                  </a:schemeClr>
                </a:solidFill>
                <a:effectLst/>
              </a:rPr>
              <a:t>a </a:t>
            </a:r>
            <a:r>
              <a:rPr lang="en-GB" sz="2400" b="0" i="1" u="sng" dirty="0">
                <a:solidFill>
                  <a:schemeClr val="tx1">
                    <a:lumMod val="85000"/>
                    <a:lumOff val="15000"/>
                  </a:schemeClr>
                </a:solidFill>
                <a:effectLst/>
              </a:rPr>
              <a:t>scatter chart</a:t>
            </a:r>
            <a:r>
              <a:rPr lang="en-GB" sz="2400" b="0" dirty="0">
                <a:solidFill>
                  <a:schemeClr val="tx1">
                    <a:lumMod val="85000"/>
                    <a:lumOff val="15000"/>
                  </a:schemeClr>
                </a:solidFill>
                <a:effectLst/>
              </a:rPr>
              <a:t> </a:t>
            </a:r>
            <a:r>
              <a:rPr lang="en-GB" sz="2400" b="0" i="0" dirty="0">
                <a:solidFill>
                  <a:schemeClr val="tx1">
                    <a:lumMod val="85000"/>
                    <a:lumOff val="15000"/>
                  </a:schemeClr>
                </a:solidFill>
                <a:effectLst/>
              </a:rPr>
              <a:t>to show the correlation between payload and launch success for a selected site and range of payload mass</a:t>
            </a:r>
            <a:endParaRPr lang="en-US" sz="2400" b="0" i="0" dirty="0">
              <a:solidFill>
                <a:schemeClr val="tx1">
                  <a:lumMod val="85000"/>
                  <a:lumOff val="15000"/>
                </a:schemeClr>
              </a:solidFill>
              <a:effectLst/>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Text Placeholder 2">
            <a:extLst>
              <a:ext uri="{FF2B5EF4-FFF2-40B4-BE49-F238E27FC236}">
                <a16:creationId xmlns:a16="http://schemas.microsoft.com/office/drawing/2014/main" id="{3D9244D1-5F0A-A864-B247-F1189928989C}"/>
              </a:ext>
            </a:extLst>
          </p:cNvPr>
          <p:cNvSpPr txBox="1">
            <a:spLocks/>
          </p:cNvSpPr>
          <p:nvPr/>
        </p:nvSpPr>
        <p:spPr>
          <a:xfrm>
            <a:off x="9142997" y="3248403"/>
            <a:ext cx="2142614" cy="1052151"/>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dirty="0">
                <a:solidFill>
                  <a:schemeClr val="accent3">
                    <a:lumMod val="25000"/>
                  </a:schemeClr>
                </a:solidFill>
              </a:rPr>
              <a:t>GitHub URL:</a:t>
            </a:r>
          </a:p>
          <a:p>
            <a:pPr marL="0" indent="0">
              <a:lnSpc>
                <a:spcPct val="150000"/>
              </a:lnSpc>
              <a:spcBef>
                <a:spcPts val="0"/>
              </a:spcBef>
              <a:buFont typeface="Arial" panose="020B0604020202020204" pitchFamily="34" charset="0"/>
              <a:buNone/>
            </a:pPr>
            <a:r>
              <a:rPr lang="en-GB" sz="2200" dirty="0">
                <a:hlinkClick r:id="rId3"/>
              </a:rPr>
              <a:t>SpaceX Dash App</a:t>
            </a:r>
            <a:endParaRPr lang="en-US" sz="2200" dirty="0"/>
          </a:p>
        </p:txBody>
      </p:sp>
    </p:spTree>
    <p:extLst>
      <p:ext uri="{BB962C8B-B14F-4D97-AF65-F5344CB8AC3E}">
        <p14:creationId xmlns:p14="http://schemas.microsoft.com/office/powerpoint/2010/main" val="334532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Text Placeholder 2">
            <a:extLst>
              <a:ext uri="{FF2B5EF4-FFF2-40B4-BE49-F238E27FC236}">
                <a16:creationId xmlns:a16="http://schemas.microsoft.com/office/drawing/2014/main" id="{5CA7A59B-0CAC-7AC4-22E0-4FDC9B4999F6}"/>
              </a:ext>
            </a:extLst>
          </p:cNvPr>
          <p:cNvSpPr txBox="1">
            <a:spLocks/>
          </p:cNvSpPr>
          <p:nvPr/>
        </p:nvSpPr>
        <p:spPr>
          <a:xfrm>
            <a:off x="770011" y="3094684"/>
            <a:ext cx="2380474" cy="1495116"/>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200000"/>
              </a:lnSpc>
              <a:spcBef>
                <a:spcPts val="1400"/>
              </a:spcBef>
              <a:buFont typeface="Arial" panose="020B0604020202020204" pitchFamily="34" charset="0"/>
              <a:buNone/>
            </a:pPr>
            <a:r>
              <a:rPr lang="en-US" sz="2200" dirty="0">
                <a:solidFill>
                  <a:schemeClr val="accent3">
                    <a:lumMod val="25000"/>
                  </a:schemeClr>
                </a:solidFill>
              </a:rPr>
              <a:t>GitHub URL:</a:t>
            </a:r>
          </a:p>
          <a:p>
            <a:pPr marL="0" indent="0">
              <a:lnSpc>
                <a:spcPct val="100000"/>
              </a:lnSpc>
              <a:spcBef>
                <a:spcPts val="0"/>
              </a:spcBef>
              <a:buFont typeface="Arial" panose="020B0604020202020204" pitchFamily="34" charset="0"/>
              <a:buNone/>
            </a:pPr>
            <a:r>
              <a:rPr lang="en-GB" sz="2200" dirty="0">
                <a:hlinkClick r:id="rId3"/>
              </a:rPr>
              <a:t>Machine Learning Prediction</a:t>
            </a:r>
            <a:endParaRPr lang="en-US" sz="2200" dirty="0"/>
          </a:p>
        </p:txBody>
      </p:sp>
      <p:graphicFrame>
        <p:nvGraphicFramePr>
          <p:cNvPr id="6" name="Diagram 5">
            <a:extLst>
              <a:ext uri="{FF2B5EF4-FFF2-40B4-BE49-F238E27FC236}">
                <a16:creationId xmlns:a16="http://schemas.microsoft.com/office/drawing/2014/main" id="{712D09C0-6FAC-3FFE-185B-104A740CA982}"/>
              </a:ext>
            </a:extLst>
          </p:cNvPr>
          <p:cNvGraphicFramePr/>
          <p:nvPr>
            <p:extLst>
              <p:ext uri="{D42A27DB-BD31-4B8C-83A1-F6EECF244321}">
                <p14:modId xmlns:p14="http://schemas.microsoft.com/office/powerpoint/2010/main" val="328488260"/>
              </p:ext>
            </p:extLst>
          </p:nvPr>
        </p:nvGraphicFramePr>
        <p:xfrm>
          <a:off x="2761927" y="1467548"/>
          <a:ext cx="8526271" cy="474938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813711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1244184" y="1963710"/>
            <a:ext cx="9668655" cy="38674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dirty="0">
                <a:solidFill>
                  <a:srgbClr val="121619"/>
                </a:solidFill>
                <a:latin typeface="+mn-lt"/>
              </a:rPr>
              <a:t>Exploratory data analysis shows that </a:t>
            </a:r>
            <a:r>
              <a:rPr lang="en-GB" sz="2400" b="0" i="0" dirty="0">
                <a:solidFill>
                  <a:srgbClr val="121619"/>
                </a:solidFill>
                <a:effectLst/>
                <a:latin typeface="+mn-lt"/>
              </a:rPr>
              <a:t>the success rate since 2013 kept increasing till 2020.</a:t>
            </a:r>
            <a:endParaRPr lang="en-US" sz="2400" dirty="0">
              <a:solidFill>
                <a:srgbClr val="121619"/>
              </a:solidFill>
              <a:latin typeface="+mn-lt"/>
            </a:endParaRPr>
          </a:p>
          <a:p>
            <a:pPr marL="0" indent="0">
              <a:lnSpc>
                <a:spcPct val="100000"/>
              </a:lnSpc>
              <a:spcBef>
                <a:spcPts val="1400"/>
              </a:spcBef>
              <a:buNone/>
            </a:pPr>
            <a:r>
              <a:rPr lang="en-US" sz="2400" dirty="0">
                <a:solidFill>
                  <a:srgbClr val="121619"/>
                </a:solidFill>
                <a:latin typeface="+mn-lt"/>
              </a:rPr>
              <a:t>Interactive analytics is very useful to understand that </a:t>
            </a:r>
            <a:r>
              <a:rPr lang="en-GB" sz="2400" dirty="0">
                <a:solidFill>
                  <a:srgbClr val="121619"/>
                </a:solidFill>
                <a:latin typeface="+mn-lt"/>
              </a:rPr>
              <a:t>l</a:t>
            </a:r>
            <a:r>
              <a:rPr lang="en-GB" sz="2400" b="0" i="0" dirty="0">
                <a:solidFill>
                  <a:srgbClr val="121619"/>
                </a:solidFill>
                <a:effectLst/>
                <a:latin typeface="+mn-lt"/>
              </a:rPr>
              <a:t>aunch sites are very close to highways and railways making transport easier, but they are quite distant from cities for security reasons.</a:t>
            </a:r>
            <a:r>
              <a:rPr lang="en-US" sz="2400" dirty="0">
                <a:solidFill>
                  <a:srgbClr val="121619"/>
                </a:solidFill>
                <a:latin typeface="+mn-lt"/>
              </a:rPr>
              <a:t> </a:t>
            </a:r>
          </a:p>
          <a:p>
            <a:pPr marL="0" indent="0">
              <a:lnSpc>
                <a:spcPct val="100000"/>
              </a:lnSpc>
              <a:spcBef>
                <a:spcPts val="1400"/>
              </a:spcBef>
              <a:buNone/>
            </a:pPr>
            <a:r>
              <a:rPr lang="en-US" sz="2400" dirty="0">
                <a:solidFill>
                  <a:srgbClr val="121619"/>
                </a:solidFill>
                <a:latin typeface="+mn-lt"/>
              </a:rPr>
              <a:t>Predictive analysis compares different methodologies and points out that </a:t>
            </a:r>
            <a:r>
              <a:rPr lang="en-GB" sz="2400" b="0" i="0" dirty="0">
                <a:solidFill>
                  <a:srgbClr val="121619"/>
                </a:solidFill>
                <a:effectLst/>
                <a:latin typeface="+mn-lt"/>
              </a:rPr>
              <a:t>decision tree classifier </a:t>
            </a:r>
            <a:r>
              <a:rPr lang="en-US" sz="2400" b="0" i="0" dirty="0">
                <a:solidFill>
                  <a:srgbClr val="121619"/>
                </a:solidFill>
                <a:effectLst/>
                <a:latin typeface="+mn-lt"/>
              </a:rPr>
              <a:t>gets the best </a:t>
            </a:r>
            <a:r>
              <a:rPr lang="en-GB" sz="2400" b="0" i="0" dirty="0">
                <a:solidFill>
                  <a:srgbClr val="121619"/>
                </a:solidFill>
                <a:effectLst/>
                <a:latin typeface="+mn-lt"/>
              </a:rPr>
              <a:t>test accuracy score and fit accuracy.</a:t>
            </a:r>
            <a:endParaRPr lang="en-US" sz="2400" dirty="0">
              <a:solidFill>
                <a:srgbClr val="121619"/>
              </a:solidFill>
              <a:latin typeface="+mn-lt"/>
            </a:endParaRPr>
          </a:p>
          <a:p>
            <a:pPr lvl="1"/>
            <a:endParaRPr lang="en-US" dirty="0"/>
          </a:p>
          <a:p>
            <a:pPr marL="457200" lvl="1" indent="0">
              <a:buNone/>
            </a:pPr>
            <a:endParaRPr lang="en-US"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p>
        </p:txBody>
      </p:sp>
      <p:sp>
        <p:nvSpPr>
          <p:cNvPr id="9" name="Rectangle 3">
            <a:extLst>
              <a:ext uri="{FF2B5EF4-FFF2-40B4-BE49-F238E27FC236}">
                <a16:creationId xmlns:a16="http://schemas.microsoft.com/office/drawing/2014/main" id="{0486BEC5-FDEE-D1DE-D6C2-D7322280F33B}"/>
              </a:ext>
            </a:extLst>
          </p:cNvPr>
          <p:cNvSpPr>
            <a:spLocks noGrp="1" noChangeArrowheads="1"/>
          </p:cNvSpPr>
          <p:nvPr>
            <p:ph type="body" sz="half" idx="4294967295"/>
          </p:nvPr>
        </p:nvSpPr>
        <p:spPr bwMode="auto">
          <a:xfrm>
            <a:off x="734028" y="4616036"/>
            <a:ext cx="10723944" cy="1246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indent="0">
              <a:lnSpc>
                <a:spcPct val="100000"/>
              </a:lnSpc>
              <a:buNone/>
            </a:pPr>
            <a:r>
              <a:rPr kumimoji="0" lang="en-GB" altLang="en-US" sz="2400" u="none" strike="noStrike" cap="none" normalizeH="0" baseline="0" dirty="0">
                <a:ln>
                  <a:noFill/>
                </a:ln>
                <a:solidFill>
                  <a:schemeClr val="tx1"/>
                </a:solidFill>
                <a:latin typeface="+mn-lt"/>
              </a:rPr>
              <a:t>Success rate increased with </a:t>
            </a:r>
            <a:r>
              <a:rPr lang="en-GB" altLang="en-US" sz="2400" dirty="0">
                <a:latin typeface="+mn-lt"/>
              </a:rPr>
              <a:t>the number of flight.</a:t>
            </a:r>
          </a:p>
          <a:p>
            <a:pPr marL="0" indent="0">
              <a:lnSpc>
                <a:spcPct val="100000"/>
              </a:lnSpc>
              <a:buNone/>
            </a:pPr>
            <a:r>
              <a:rPr lang="en-GB" sz="2400" b="0" i="0" dirty="0">
                <a:effectLst/>
                <a:latin typeface="+mn-lt"/>
              </a:rPr>
              <a:t>Different launch sites have different success rates: CCAFS LC-40 has a success rate of 60 %, while KSC LC-39A and VAFB SLC 4E have a success rate of 77%.</a:t>
            </a:r>
          </a:p>
        </p:txBody>
      </p:sp>
      <p:pic>
        <p:nvPicPr>
          <p:cNvPr id="3" name="Picture 2" descr="Chart, scatter chart">
            <a:extLst>
              <a:ext uri="{FF2B5EF4-FFF2-40B4-BE49-F238E27FC236}">
                <a16:creationId xmlns:a16="http://schemas.microsoft.com/office/drawing/2014/main" id="{4DA61630-AF93-047B-A762-606E65C96E7E}"/>
              </a:ext>
            </a:extLst>
          </p:cNvPr>
          <p:cNvPicPr>
            <a:picLocks noChangeAspect="1"/>
          </p:cNvPicPr>
          <p:nvPr/>
        </p:nvPicPr>
        <p:blipFill>
          <a:blip r:embed="rId3"/>
          <a:stretch>
            <a:fillRect/>
          </a:stretch>
        </p:blipFill>
        <p:spPr>
          <a:xfrm>
            <a:off x="770011" y="1573870"/>
            <a:ext cx="7668695" cy="2724530"/>
          </a:xfrm>
          <a:prstGeom prst="rect">
            <a:avLst/>
          </a:prstGeom>
        </p:spPr>
      </p:pic>
      <p:sp>
        <p:nvSpPr>
          <p:cNvPr id="6" name="TextBox 5">
            <a:extLst>
              <a:ext uri="{FF2B5EF4-FFF2-40B4-BE49-F238E27FC236}">
                <a16:creationId xmlns:a16="http://schemas.microsoft.com/office/drawing/2014/main" id="{7335DD19-86C3-4683-88E8-7AC2DD1CCE89}"/>
              </a:ext>
            </a:extLst>
          </p:cNvPr>
          <p:cNvSpPr txBox="1"/>
          <p:nvPr/>
        </p:nvSpPr>
        <p:spPr>
          <a:xfrm>
            <a:off x="8714772" y="1573871"/>
            <a:ext cx="2962566" cy="1323439"/>
          </a:xfrm>
          <a:prstGeom prst="rect">
            <a:avLst/>
          </a:prstGeom>
          <a:noFill/>
        </p:spPr>
        <p:txBody>
          <a:bodyPr wrap="square" rtlCol="0">
            <a:spAutoFit/>
          </a:bodyPr>
          <a:lstStyle/>
          <a:p>
            <a:pPr marL="285750" indent="-285750" algn="l">
              <a:buClr>
                <a:srgbClr val="0070C0"/>
              </a:buClr>
              <a:buFont typeface="Arial" panose="020B0604020202020204" pitchFamily="34" charset="0"/>
              <a:buChar char="•"/>
            </a:pPr>
            <a:r>
              <a:rPr lang="en-GB" sz="2000" b="0" i="0" u="none" strike="noStrike" baseline="0" dirty="0">
                <a:solidFill>
                  <a:srgbClr val="292929"/>
                </a:solidFill>
              </a:rPr>
              <a:t>Class 0 represents the unsuccessful launches</a:t>
            </a:r>
          </a:p>
          <a:p>
            <a:pPr marL="285750" indent="-285750" algn="l">
              <a:buClr>
                <a:schemeClr val="accent2"/>
              </a:buClr>
              <a:buFont typeface="Arial" panose="020B0604020202020204" pitchFamily="34" charset="0"/>
              <a:buChar char="•"/>
            </a:pPr>
            <a:r>
              <a:rPr lang="en-GB" sz="2000" b="0" i="0" u="none" strike="noStrike" baseline="0" dirty="0">
                <a:solidFill>
                  <a:srgbClr val="292929"/>
                </a:solidFill>
              </a:rPr>
              <a:t>Class 1</a:t>
            </a:r>
            <a:r>
              <a:rPr lang="en-GB" sz="2000" b="0" i="0" u="none" strike="noStrike" baseline="0" dirty="0">
                <a:solidFill>
                  <a:srgbClr val="FF0000"/>
                </a:solidFill>
              </a:rPr>
              <a:t> </a:t>
            </a:r>
            <a:r>
              <a:rPr lang="en-GB" sz="2000" b="0" i="0" u="none" strike="noStrike" baseline="0" dirty="0">
                <a:solidFill>
                  <a:srgbClr val="292929"/>
                </a:solidFill>
              </a:rPr>
              <a:t>represents successful launches</a:t>
            </a:r>
            <a:endParaRPr lang="en-GB" sz="2000" dirty="0"/>
          </a:p>
        </p:txBody>
      </p:sp>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4654103"/>
            <a:ext cx="10515600" cy="1371470"/>
          </a:xfrm>
          <a:prstGeom prst="rect">
            <a:avLst/>
          </a:prstGeom>
        </p:spPr>
        <p:txBody>
          <a:bodyPr>
            <a:noAutofit/>
          </a:bodyPr>
          <a:lstStyle/>
          <a:p>
            <a:pPr marL="0" indent="0">
              <a:lnSpc>
                <a:spcPct val="100000"/>
              </a:lnSpc>
              <a:spcBef>
                <a:spcPts val="1400"/>
              </a:spcBef>
              <a:buNone/>
            </a:pPr>
            <a:r>
              <a:rPr lang="en-GB" sz="2400" dirty="0"/>
              <a:t>No relationship is pointed out.</a:t>
            </a:r>
          </a:p>
          <a:p>
            <a:pPr marL="0" indent="0">
              <a:lnSpc>
                <a:spcPct val="100000"/>
              </a:lnSpc>
              <a:spcBef>
                <a:spcPts val="1400"/>
              </a:spcBef>
              <a:buNone/>
            </a:pPr>
            <a:r>
              <a:rPr lang="en-GB" sz="2400" dirty="0"/>
              <a:t>However, we observe that </a:t>
            </a:r>
            <a:r>
              <a:rPr lang="en-GB" sz="2400" b="0" i="0" dirty="0">
                <a:effectLst/>
              </a:rPr>
              <a:t>VAFB-SLC launch site has no rockets launched for heavy payload mass, i.e., greater than 10000.</a:t>
            </a:r>
            <a:endParaRPr lang="en-US" sz="2400" dirty="0">
              <a:solidFill>
                <a:schemeClr val="accent3">
                  <a:lumMod val="25000"/>
                </a:schemeClr>
              </a:solidFill>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7" name="Picture 6" descr="Chart, scatter chart">
            <a:extLst>
              <a:ext uri="{FF2B5EF4-FFF2-40B4-BE49-F238E27FC236}">
                <a16:creationId xmlns:a16="http://schemas.microsoft.com/office/drawing/2014/main" id="{4A9FE387-F45D-11F0-E8E9-6DEA6BEAA7D9}"/>
              </a:ext>
            </a:extLst>
          </p:cNvPr>
          <p:cNvPicPr>
            <a:picLocks noChangeAspect="1"/>
          </p:cNvPicPr>
          <p:nvPr/>
        </p:nvPicPr>
        <p:blipFill>
          <a:blip r:embed="rId3"/>
          <a:stretch>
            <a:fillRect/>
          </a:stretch>
        </p:blipFill>
        <p:spPr>
          <a:xfrm>
            <a:off x="770011" y="1589536"/>
            <a:ext cx="7811590" cy="2705478"/>
          </a:xfrm>
          <a:prstGeom prst="rect">
            <a:avLst/>
          </a:prstGeom>
        </p:spPr>
      </p:pic>
      <p:sp>
        <p:nvSpPr>
          <p:cNvPr id="8" name="TextBox 7">
            <a:extLst>
              <a:ext uri="{FF2B5EF4-FFF2-40B4-BE49-F238E27FC236}">
                <a16:creationId xmlns:a16="http://schemas.microsoft.com/office/drawing/2014/main" id="{07DEF5DE-6376-D29B-4196-280AF613E53B}"/>
              </a:ext>
            </a:extLst>
          </p:cNvPr>
          <p:cNvSpPr txBox="1"/>
          <p:nvPr/>
        </p:nvSpPr>
        <p:spPr>
          <a:xfrm>
            <a:off x="8714772" y="1573871"/>
            <a:ext cx="2962566" cy="1323439"/>
          </a:xfrm>
          <a:prstGeom prst="rect">
            <a:avLst/>
          </a:prstGeom>
          <a:noFill/>
        </p:spPr>
        <p:txBody>
          <a:bodyPr wrap="square" rtlCol="0">
            <a:spAutoFit/>
          </a:bodyPr>
          <a:lstStyle/>
          <a:p>
            <a:pPr marL="285750" indent="-285750" algn="l">
              <a:buClr>
                <a:srgbClr val="0070C0"/>
              </a:buClr>
              <a:buFont typeface="Arial" panose="020B0604020202020204" pitchFamily="34" charset="0"/>
              <a:buChar char="•"/>
            </a:pPr>
            <a:r>
              <a:rPr lang="en-GB" sz="2000" b="0" i="0" u="none" strike="noStrike" baseline="0" dirty="0">
                <a:solidFill>
                  <a:srgbClr val="292929"/>
                </a:solidFill>
              </a:rPr>
              <a:t>Class 0 represents the unsuccessful launches</a:t>
            </a:r>
          </a:p>
          <a:p>
            <a:pPr marL="285750" indent="-285750" algn="l">
              <a:buClr>
                <a:schemeClr val="accent2"/>
              </a:buClr>
              <a:buFont typeface="Arial" panose="020B0604020202020204" pitchFamily="34" charset="0"/>
              <a:buChar char="•"/>
            </a:pPr>
            <a:r>
              <a:rPr lang="en-GB" sz="2000" b="0" i="0" u="none" strike="noStrike" baseline="0" dirty="0">
                <a:solidFill>
                  <a:srgbClr val="292929"/>
                </a:solidFill>
              </a:rPr>
              <a:t>Class 1</a:t>
            </a:r>
            <a:r>
              <a:rPr lang="en-GB" sz="2000" b="0" i="0" u="none" strike="noStrike" baseline="0" dirty="0">
                <a:solidFill>
                  <a:srgbClr val="FF0000"/>
                </a:solidFill>
              </a:rPr>
              <a:t> </a:t>
            </a:r>
            <a:r>
              <a:rPr lang="en-GB" sz="2000" b="0" i="0" u="none" strike="noStrike" baseline="0" dirty="0">
                <a:solidFill>
                  <a:srgbClr val="292929"/>
                </a:solidFill>
              </a:rPr>
              <a:t>represents successful launches</a:t>
            </a:r>
            <a:endParaRPr lang="en-GB" sz="2000" dirty="0"/>
          </a:p>
        </p:txBody>
      </p:sp>
    </p:spTree>
    <p:extLst>
      <p:ext uri="{BB962C8B-B14F-4D97-AF65-F5344CB8AC3E}">
        <p14:creationId xmlns:p14="http://schemas.microsoft.com/office/powerpoint/2010/main" val="3869789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565692" y="2233534"/>
            <a:ext cx="4856297" cy="2863122"/>
          </a:xfrm>
          <a:prstGeom prst="rect">
            <a:avLst/>
          </a:prstGeom>
        </p:spPr>
        <p:txBody>
          <a:bodyPr>
            <a:normAutofit/>
          </a:bodyPr>
          <a:lstStyle/>
          <a:p>
            <a:pPr>
              <a:lnSpc>
                <a:spcPct val="100000"/>
              </a:lnSpc>
              <a:spcBef>
                <a:spcPts val="1400"/>
              </a:spcBef>
            </a:pPr>
            <a:r>
              <a:rPr lang="en-GB" sz="2400" dirty="0"/>
              <a:t>Four orbits have success rates equal to 100%. They are ES-L1, GEO, HEO and SSO.</a:t>
            </a:r>
          </a:p>
          <a:p>
            <a:pPr>
              <a:lnSpc>
                <a:spcPct val="100000"/>
              </a:lnSpc>
              <a:spcBef>
                <a:spcPts val="1400"/>
              </a:spcBef>
            </a:pPr>
            <a:endParaRPr lang="en-GB" sz="2400" dirty="0"/>
          </a:p>
          <a:p>
            <a:pPr>
              <a:lnSpc>
                <a:spcPct val="100000"/>
              </a:lnSpc>
              <a:spcBef>
                <a:spcPts val="1400"/>
              </a:spcBef>
            </a:pPr>
            <a:r>
              <a:rPr lang="en-GB" sz="2400" dirty="0"/>
              <a:t>SO orbit has a success rate of 0%.</a:t>
            </a:r>
            <a:endParaRPr lang="en-US" sz="2400" dirty="0">
              <a:solidFill>
                <a:schemeClr val="accent3">
                  <a:lumMod val="25000"/>
                </a:schemeClr>
              </a:solidFill>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7" name="Picture 6" descr="Chart, bar chart, histogram&#10;&#10;Description automatically generated">
            <a:extLst>
              <a:ext uri="{FF2B5EF4-FFF2-40B4-BE49-F238E27FC236}">
                <a16:creationId xmlns:a16="http://schemas.microsoft.com/office/drawing/2014/main" id="{D883BDF6-B97A-7400-3845-D73389C36A24}"/>
              </a:ext>
            </a:extLst>
          </p:cNvPr>
          <p:cNvPicPr>
            <a:picLocks noChangeAspect="1"/>
          </p:cNvPicPr>
          <p:nvPr/>
        </p:nvPicPr>
        <p:blipFill>
          <a:blip r:embed="rId3"/>
          <a:stretch>
            <a:fillRect/>
          </a:stretch>
        </p:blipFill>
        <p:spPr>
          <a:xfrm>
            <a:off x="770011" y="1511589"/>
            <a:ext cx="5515745" cy="4382112"/>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500" dirty="0">
                <a:solidFill>
                  <a:schemeClr val="accent3">
                    <a:lumMod val="25000"/>
                  </a:schemeClr>
                </a:solidFill>
                <a:latin typeface="+mn-lt"/>
                <a:hlinkClick r:id="rId4" action="ppaction://hlinksldjump"/>
              </a:rPr>
              <a:t>Executive Summary</a:t>
            </a:r>
            <a:endParaRPr lang="en-US" sz="2500" dirty="0">
              <a:solidFill>
                <a:schemeClr val="accent3">
                  <a:lumMod val="25000"/>
                </a:schemeClr>
              </a:solidFill>
              <a:latin typeface="+mn-lt"/>
            </a:endParaRPr>
          </a:p>
          <a:p>
            <a:pPr>
              <a:lnSpc>
                <a:spcPct val="100000"/>
              </a:lnSpc>
              <a:spcBef>
                <a:spcPts val="1400"/>
              </a:spcBef>
            </a:pPr>
            <a:r>
              <a:rPr lang="en-US" sz="2500" dirty="0">
                <a:solidFill>
                  <a:schemeClr val="accent3">
                    <a:lumMod val="25000"/>
                  </a:schemeClr>
                </a:solidFill>
                <a:latin typeface="+mn-lt"/>
                <a:hlinkClick r:id="rId5" action="ppaction://hlinksldjump"/>
              </a:rPr>
              <a:t>Introduction</a:t>
            </a:r>
            <a:endParaRPr lang="en-US" sz="2500" dirty="0">
              <a:solidFill>
                <a:schemeClr val="accent3">
                  <a:lumMod val="25000"/>
                </a:schemeClr>
              </a:solidFill>
              <a:latin typeface="+mn-lt"/>
            </a:endParaRPr>
          </a:p>
          <a:p>
            <a:pPr>
              <a:lnSpc>
                <a:spcPct val="100000"/>
              </a:lnSpc>
              <a:spcBef>
                <a:spcPts val="1400"/>
              </a:spcBef>
            </a:pPr>
            <a:r>
              <a:rPr lang="en-US" sz="2500" dirty="0">
                <a:solidFill>
                  <a:schemeClr val="accent3">
                    <a:lumMod val="25000"/>
                  </a:schemeClr>
                </a:solidFill>
                <a:latin typeface="+mn-lt"/>
                <a:hlinkClick r:id="rId6" action="ppaction://hlinksldjump"/>
              </a:rPr>
              <a:t>Methodology</a:t>
            </a:r>
            <a:endParaRPr lang="en-US" sz="2500" dirty="0">
              <a:solidFill>
                <a:schemeClr val="accent3">
                  <a:lumMod val="25000"/>
                </a:schemeClr>
              </a:solidFill>
              <a:latin typeface="+mn-lt"/>
            </a:endParaRPr>
          </a:p>
          <a:p>
            <a:pPr>
              <a:lnSpc>
                <a:spcPct val="100000"/>
              </a:lnSpc>
              <a:spcBef>
                <a:spcPts val="1400"/>
              </a:spcBef>
            </a:pPr>
            <a:r>
              <a:rPr lang="en-US" sz="2500" dirty="0">
                <a:solidFill>
                  <a:schemeClr val="accent3">
                    <a:lumMod val="25000"/>
                  </a:schemeClr>
                </a:solidFill>
                <a:latin typeface="+mn-lt"/>
                <a:hlinkClick r:id="rId7" action="ppaction://hlinksldjump"/>
              </a:rPr>
              <a:t>Results</a:t>
            </a:r>
            <a:endParaRPr lang="en-US" sz="2500" dirty="0">
              <a:solidFill>
                <a:schemeClr val="accent3">
                  <a:lumMod val="25000"/>
                </a:schemeClr>
              </a:solidFill>
              <a:latin typeface="+mn-lt"/>
            </a:endParaRPr>
          </a:p>
          <a:p>
            <a:pPr>
              <a:lnSpc>
                <a:spcPct val="100000"/>
              </a:lnSpc>
              <a:spcBef>
                <a:spcPts val="1400"/>
              </a:spcBef>
            </a:pPr>
            <a:r>
              <a:rPr lang="en-US" sz="2500" dirty="0">
                <a:solidFill>
                  <a:schemeClr val="accent3">
                    <a:lumMod val="25000"/>
                  </a:schemeClr>
                </a:solidFill>
                <a:latin typeface="+mn-lt"/>
                <a:hlinkClick r:id="rId8" action="ppaction://hlinksldjump"/>
              </a:rPr>
              <a:t>Conclusion</a:t>
            </a:r>
            <a:endParaRPr lang="en-US" sz="2500" dirty="0">
              <a:solidFill>
                <a:schemeClr val="accent3">
                  <a:lumMod val="25000"/>
                </a:schemeClr>
              </a:solidFill>
              <a:latin typeface="+mn-lt"/>
            </a:endParaRPr>
          </a:p>
          <a:p>
            <a:pPr>
              <a:lnSpc>
                <a:spcPct val="100000"/>
              </a:lnSpc>
              <a:spcBef>
                <a:spcPts val="1400"/>
              </a:spcBef>
            </a:pPr>
            <a:r>
              <a:rPr lang="en-US" sz="2500" dirty="0">
                <a:solidFill>
                  <a:schemeClr val="accent3">
                    <a:lumMod val="25000"/>
                  </a:schemeClr>
                </a:solidFill>
                <a:latin typeface="+mn-lt"/>
                <a:hlinkClick r:id="rId9" action="ppaction://hlinksldjump"/>
              </a:rPr>
              <a:t>Appendix</a:t>
            </a:r>
            <a:endParaRPr lang="en-US" sz="2500" dirty="0">
              <a:solidFill>
                <a:schemeClr val="accent3">
                  <a:lumMod val="25000"/>
                </a:schemeClr>
              </a:solidFill>
              <a:latin typeface="+mn-lt"/>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805534" y="3102964"/>
            <a:ext cx="4652438" cy="3057993"/>
          </a:xfrm>
          <a:prstGeom prst="rect">
            <a:avLst/>
          </a:prstGeom>
        </p:spPr>
        <p:txBody>
          <a:bodyPr>
            <a:noAutofit/>
          </a:bodyPr>
          <a:lstStyle/>
          <a:p>
            <a:pPr>
              <a:lnSpc>
                <a:spcPct val="100000"/>
              </a:lnSpc>
              <a:spcBef>
                <a:spcPts val="1400"/>
              </a:spcBef>
            </a:pPr>
            <a:r>
              <a:rPr lang="en-GB" sz="2400" b="0" i="0" dirty="0">
                <a:effectLst/>
              </a:rPr>
              <a:t>LEO </a:t>
            </a:r>
            <a:r>
              <a:rPr lang="en-GB" sz="2400" dirty="0"/>
              <a:t>orbit </a:t>
            </a:r>
            <a:r>
              <a:rPr lang="en-GB" sz="2400" b="0" i="0" dirty="0">
                <a:effectLst/>
              </a:rPr>
              <a:t>increase its success with the number of flights.</a:t>
            </a:r>
          </a:p>
          <a:p>
            <a:pPr>
              <a:lnSpc>
                <a:spcPct val="100000"/>
              </a:lnSpc>
              <a:spcBef>
                <a:spcPts val="1400"/>
              </a:spcBef>
            </a:pPr>
            <a:r>
              <a:rPr lang="en-GB" sz="2400" dirty="0"/>
              <a:t>SSO has a 100% rate of success.</a:t>
            </a:r>
            <a:endParaRPr lang="en-GB" sz="2400" b="0" i="0" dirty="0">
              <a:effectLst/>
            </a:endParaRPr>
          </a:p>
          <a:p>
            <a:pPr>
              <a:lnSpc>
                <a:spcPct val="100000"/>
              </a:lnSpc>
              <a:spcBef>
                <a:spcPts val="1400"/>
              </a:spcBef>
            </a:pPr>
            <a:r>
              <a:rPr lang="en-GB" sz="2400" b="0" i="0" dirty="0">
                <a:effectLst/>
              </a:rPr>
              <a:t>No relationship can be found considering GTO orbit. </a:t>
            </a:r>
            <a:r>
              <a:rPr lang="en-GB" sz="2400" dirty="0"/>
              <a:t>In general, success rate increase with number of flights.</a:t>
            </a:r>
            <a:endParaRPr lang="en-US" sz="2400" dirty="0"/>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7" name="Picture 6" descr="Chart, scatter chart&#10;&#10;Description automatically generated">
            <a:extLst>
              <a:ext uri="{FF2B5EF4-FFF2-40B4-BE49-F238E27FC236}">
                <a16:creationId xmlns:a16="http://schemas.microsoft.com/office/drawing/2014/main" id="{01838B2F-9880-A2C1-D15B-C1CDDFA418D3}"/>
              </a:ext>
            </a:extLst>
          </p:cNvPr>
          <p:cNvPicPr>
            <a:picLocks noChangeAspect="1"/>
          </p:cNvPicPr>
          <p:nvPr/>
        </p:nvPicPr>
        <p:blipFill>
          <a:blip r:embed="rId3"/>
          <a:stretch>
            <a:fillRect/>
          </a:stretch>
        </p:blipFill>
        <p:spPr>
          <a:xfrm>
            <a:off x="770011" y="1653465"/>
            <a:ext cx="5811061" cy="4210638"/>
          </a:xfrm>
          <a:prstGeom prst="rect">
            <a:avLst/>
          </a:prstGeom>
        </p:spPr>
      </p:pic>
      <p:sp>
        <p:nvSpPr>
          <p:cNvPr id="8" name="TextBox 7">
            <a:extLst>
              <a:ext uri="{FF2B5EF4-FFF2-40B4-BE49-F238E27FC236}">
                <a16:creationId xmlns:a16="http://schemas.microsoft.com/office/drawing/2014/main" id="{FA1819EB-CEE1-AF10-9E8D-5C3BC41E57AE}"/>
              </a:ext>
            </a:extLst>
          </p:cNvPr>
          <p:cNvSpPr txBox="1"/>
          <p:nvPr/>
        </p:nvSpPr>
        <p:spPr>
          <a:xfrm>
            <a:off x="7675338" y="1653465"/>
            <a:ext cx="2962566" cy="1323439"/>
          </a:xfrm>
          <a:prstGeom prst="rect">
            <a:avLst/>
          </a:prstGeom>
          <a:noFill/>
        </p:spPr>
        <p:txBody>
          <a:bodyPr wrap="square" rtlCol="0">
            <a:spAutoFit/>
          </a:bodyPr>
          <a:lstStyle/>
          <a:p>
            <a:pPr marL="285750" indent="-285750" algn="l">
              <a:buClr>
                <a:srgbClr val="0070C0"/>
              </a:buClr>
              <a:buFont typeface="Arial" panose="020B0604020202020204" pitchFamily="34" charset="0"/>
              <a:buChar char="•"/>
            </a:pPr>
            <a:r>
              <a:rPr lang="en-GB" sz="2000" b="0" i="0" u="none" strike="noStrike" baseline="0" dirty="0">
                <a:solidFill>
                  <a:srgbClr val="292929"/>
                </a:solidFill>
              </a:rPr>
              <a:t>Class 0 represents the unsuccessful launches</a:t>
            </a:r>
          </a:p>
          <a:p>
            <a:pPr marL="285750" indent="-285750" algn="l">
              <a:buClr>
                <a:schemeClr val="accent2"/>
              </a:buClr>
              <a:buFont typeface="Arial" panose="020B0604020202020204" pitchFamily="34" charset="0"/>
              <a:buChar char="•"/>
            </a:pPr>
            <a:r>
              <a:rPr lang="en-GB" sz="2000" b="0" i="0" u="none" strike="noStrike" baseline="0" dirty="0">
                <a:solidFill>
                  <a:srgbClr val="292929"/>
                </a:solidFill>
              </a:rPr>
              <a:t>Class 1</a:t>
            </a:r>
            <a:r>
              <a:rPr lang="en-GB" sz="2000" b="0" i="0" u="none" strike="noStrike" baseline="0" dirty="0">
                <a:solidFill>
                  <a:srgbClr val="FF0000"/>
                </a:solidFill>
              </a:rPr>
              <a:t> </a:t>
            </a:r>
            <a:r>
              <a:rPr lang="en-GB" sz="2000" b="0" i="0" u="none" strike="noStrike" baseline="0" dirty="0">
                <a:solidFill>
                  <a:srgbClr val="292929"/>
                </a:solidFill>
              </a:rPr>
              <a:t>represents successful launches</a:t>
            </a:r>
            <a:endParaRPr lang="en-GB" sz="2000" dirty="0"/>
          </a:p>
        </p:txBody>
      </p:sp>
    </p:spTree>
    <p:extLst>
      <p:ext uri="{BB962C8B-B14F-4D97-AF65-F5344CB8AC3E}">
        <p14:creationId xmlns:p14="http://schemas.microsoft.com/office/powerpoint/2010/main" val="1106727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222911" y="3429000"/>
            <a:ext cx="3162833" cy="2353455"/>
          </a:xfrm>
          <a:prstGeom prst="rect">
            <a:avLst/>
          </a:prstGeom>
        </p:spPr>
        <p:txBody>
          <a:bodyPr>
            <a:noAutofit/>
          </a:bodyPr>
          <a:lstStyle/>
          <a:p>
            <a:r>
              <a:rPr lang="en-GB" sz="2400" b="0" i="0" dirty="0">
                <a:effectLst/>
              </a:rPr>
              <a:t>Success landing rate increases with heavy payloads for LEO, ISS and Polar.</a:t>
            </a:r>
          </a:p>
          <a:p>
            <a:r>
              <a:rPr lang="en-GB" sz="2400" dirty="0"/>
              <a:t>We cannot conclude for</a:t>
            </a:r>
            <a:r>
              <a:rPr lang="en-GB" sz="2400" b="0" i="0" dirty="0">
                <a:effectLst/>
              </a:rPr>
              <a:t> GTO.</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7" name="Picture 6" descr="Chart, scatter chart&#10;&#10;Description automatically generated">
            <a:extLst>
              <a:ext uri="{FF2B5EF4-FFF2-40B4-BE49-F238E27FC236}">
                <a16:creationId xmlns:a16="http://schemas.microsoft.com/office/drawing/2014/main" id="{0B0E0733-BD40-09C6-1C33-09780238E5E8}"/>
              </a:ext>
            </a:extLst>
          </p:cNvPr>
          <p:cNvPicPr>
            <a:picLocks noChangeAspect="1"/>
          </p:cNvPicPr>
          <p:nvPr/>
        </p:nvPicPr>
        <p:blipFill>
          <a:blip r:embed="rId3"/>
          <a:stretch>
            <a:fillRect/>
          </a:stretch>
        </p:blipFill>
        <p:spPr>
          <a:xfrm>
            <a:off x="770011" y="1628247"/>
            <a:ext cx="7039957" cy="4201111"/>
          </a:xfrm>
          <a:prstGeom prst="rect">
            <a:avLst/>
          </a:prstGeom>
        </p:spPr>
      </p:pic>
      <p:sp>
        <p:nvSpPr>
          <p:cNvPr id="8" name="TextBox 7">
            <a:extLst>
              <a:ext uri="{FF2B5EF4-FFF2-40B4-BE49-F238E27FC236}">
                <a16:creationId xmlns:a16="http://schemas.microsoft.com/office/drawing/2014/main" id="{02DCFCAE-BB53-943E-AB1F-AEE948958A69}"/>
              </a:ext>
            </a:extLst>
          </p:cNvPr>
          <p:cNvSpPr txBox="1"/>
          <p:nvPr/>
        </p:nvSpPr>
        <p:spPr>
          <a:xfrm>
            <a:off x="8323045" y="1628247"/>
            <a:ext cx="2962566" cy="1323439"/>
          </a:xfrm>
          <a:prstGeom prst="rect">
            <a:avLst/>
          </a:prstGeom>
          <a:noFill/>
        </p:spPr>
        <p:txBody>
          <a:bodyPr wrap="square" rtlCol="0">
            <a:spAutoFit/>
          </a:bodyPr>
          <a:lstStyle/>
          <a:p>
            <a:pPr marL="285750" indent="-285750" algn="l">
              <a:buClr>
                <a:srgbClr val="0070C0"/>
              </a:buClr>
              <a:buFont typeface="Arial" panose="020B0604020202020204" pitchFamily="34" charset="0"/>
              <a:buChar char="•"/>
            </a:pPr>
            <a:r>
              <a:rPr lang="en-GB" sz="2000" b="0" i="0" u="none" strike="noStrike" baseline="0" dirty="0">
                <a:solidFill>
                  <a:srgbClr val="292929"/>
                </a:solidFill>
              </a:rPr>
              <a:t>Class 0 represents the unsuccessful launches</a:t>
            </a:r>
          </a:p>
          <a:p>
            <a:pPr marL="285750" indent="-285750" algn="l">
              <a:buClr>
                <a:schemeClr val="accent2"/>
              </a:buClr>
              <a:buFont typeface="Arial" panose="020B0604020202020204" pitchFamily="34" charset="0"/>
              <a:buChar char="•"/>
            </a:pPr>
            <a:r>
              <a:rPr lang="en-GB" sz="2000" b="0" i="0" u="none" strike="noStrike" baseline="0" dirty="0">
                <a:solidFill>
                  <a:srgbClr val="292929"/>
                </a:solidFill>
              </a:rPr>
              <a:t>Class 1</a:t>
            </a:r>
            <a:r>
              <a:rPr lang="en-GB" sz="2000" b="0" i="0" u="none" strike="noStrike" baseline="0" dirty="0">
                <a:solidFill>
                  <a:srgbClr val="FF0000"/>
                </a:solidFill>
              </a:rPr>
              <a:t> </a:t>
            </a:r>
            <a:r>
              <a:rPr lang="en-GB" sz="2000" b="0" i="0" u="none" strike="noStrike" baseline="0" dirty="0">
                <a:solidFill>
                  <a:srgbClr val="292929"/>
                </a:solidFill>
              </a:rPr>
              <a:t>represents successful launches</a:t>
            </a:r>
            <a:endParaRPr lang="en-GB" sz="2000" dirty="0"/>
          </a:p>
        </p:txBody>
      </p:sp>
    </p:spTree>
    <p:extLst>
      <p:ext uri="{BB962C8B-B14F-4D97-AF65-F5344CB8AC3E}">
        <p14:creationId xmlns:p14="http://schemas.microsoft.com/office/powerpoint/2010/main" val="3145340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892295" y="2715321"/>
            <a:ext cx="3565677" cy="1427357"/>
          </a:xfrm>
          <a:prstGeom prst="rect">
            <a:avLst/>
          </a:prstGeom>
        </p:spPr>
        <p:txBody>
          <a:bodyPr>
            <a:normAutofit/>
          </a:bodyPr>
          <a:lstStyle/>
          <a:p>
            <a:pPr marL="0" indent="0">
              <a:lnSpc>
                <a:spcPct val="100000"/>
              </a:lnSpc>
              <a:spcBef>
                <a:spcPts val="1400"/>
              </a:spcBef>
              <a:buNone/>
            </a:pPr>
            <a:r>
              <a:rPr lang="en-GB" sz="2400" b="0" i="0" dirty="0">
                <a:effectLst/>
              </a:rPr>
              <a:t>The success rate has a general increasing shape from 2013 to 2020.</a:t>
            </a:r>
            <a:endParaRPr lang="en-US" sz="2400" dirty="0">
              <a:solidFill>
                <a:schemeClr val="accent3">
                  <a:lumMod val="25000"/>
                </a:schemeClr>
              </a:solidFill>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7" name="Picture 6" descr="Chart, line chart">
            <a:extLst>
              <a:ext uri="{FF2B5EF4-FFF2-40B4-BE49-F238E27FC236}">
                <a16:creationId xmlns:a16="http://schemas.microsoft.com/office/drawing/2014/main" id="{C4A6BC1A-AC56-55C5-BE1C-32B191F53F3A}"/>
              </a:ext>
            </a:extLst>
          </p:cNvPr>
          <p:cNvPicPr>
            <a:picLocks noChangeAspect="1"/>
          </p:cNvPicPr>
          <p:nvPr/>
        </p:nvPicPr>
        <p:blipFill>
          <a:blip r:embed="rId3"/>
          <a:stretch>
            <a:fillRect/>
          </a:stretch>
        </p:blipFill>
        <p:spPr>
          <a:xfrm>
            <a:off x="770011" y="1453495"/>
            <a:ext cx="6525536" cy="4229690"/>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6430437" cy="3580127"/>
          </a:xfrm>
          <a:prstGeom prst="rect">
            <a:avLst/>
          </a:prstGeom>
        </p:spPr>
        <p:txBody>
          <a:bodyPr>
            <a:normAutofit/>
          </a:bodyPr>
          <a:lstStyle/>
          <a:p>
            <a:pPr marL="0" indent="0">
              <a:lnSpc>
                <a:spcPct val="100000"/>
              </a:lnSpc>
              <a:spcBef>
                <a:spcPts val="1400"/>
              </a:spcBef>
              <a:buNone/>
            </a:pPr>
            <a:r>
              <a:rPr lang="en-US" sz="2400" dirty="0">
                <a:solidFill>
                  <a:schemeClr val="accent3">
                    <a:lumMod val="25000"/>
                  </a:schemeClr>
                </a:solidFill>
              </a:rPr>
              <a:t>Using DISTINCT in the SQL query, we select all launch sites.</a:t>
            </a:r>
          </a:p>
          <a:p>
            <a:pPr marL="0" indent="0">
              <a:lnSpc>
                <a:spcPct val="100000"/>
              </a:lnSpc>
              <a:spcBef>
                <a:spcPts val="1400"/>
              </a:spcBef>
              <a:buNone/>
            </a:pPr>
            <a:r>
              <a:rPr lang="en-US" sz="2400" dirty="0">
                <a:solidFill>
                  <a:schemeClr val="accent3">
                    <a:lumMod val="25000"/>
                  </a:schemeClr>
                </a:solidFill>
              </a:rPr>
              <a:t>They are:</a:t>
            </a:r>
          </a:p>
          <a:p>
            <a:pPr>
              <a:lnSpc>
                <a:spcPct val="100000"/>
              </a:lnSpc>
              <a:spcBef>
                <a:spcPts val="1400"/>
              </a:spcBef>
            </a:pPr>
            <a:r>
              <a:rPr lang="en-US" sz="2400" dirty="0">
                <a:solidFill>
                  <a:schemeClr val="accent3">
                    <a:lumMod val="25000"/>
                  </a:schemeClr>
                </a:solidFill>
              </a:rPr>
              <a:t>CCAFS LC-40</a:t>
            </a:r>
          </a:p>
          <a:p>
            <a:pPr>
              <a:lnSpc>
                <a:spcPct val="100000"/>
              </a:lnSpc>
              <a:spcBef>
                <a:spcPts val="1400"/>
              </a:spcBef>
            </a:pPr>
            <a:r>
              <a:rPr lang="en-US" sz="2400" dirty="0">
                <a:solidFill>
                  <a:schemeClr val="accent3">
                    <a:lumMod val="25000"/>
                  </a:schemeClr>
                </a:solidFill>
              </a:rPr>
              <a:t>CCAFS SLC-40</a:t>
            </a:r>
          </a:p>
          <a:p>
            <a:pPr>
              <a:lnSpc>
                <a:spcPct val="100000"/>
              </a:lnSpc>
              <a:spcBef>
                <a:spcPts val="1400"/>
              </a:spcBef>
            </a:pPr>
            <a:r>
              <a:rPr lang="en-US" sz="2400" dirty="0">
                <a:solidFill>
                  <a:schemeClr val="accent3">
                    <a:lumMod val="25000"/>
                  </a:schemeClr>
                </a:solidFill>
              </a:rPr>
              <a:t>KSC LC-39</a:t>
            </a:r>
          </a:p>
          <a:p>
            <a:pPr>
              <a:lnSpc>
                <a:spcPct val="100000"/>
              </a:lnSpc>
              <a:spcBef>
                <a:spcPts val="1400"/>
              </a:spcBef>
            </a:pPr>
            <a:r>
              <a:rPr lang="en-US" sz="2400" dirty="0">
                <a:solidFill>
                  <a:schemeClr val="accent3">
                    <a:lumMod val="25000"/>
                  </a:schemeClr>
                </a:solidFill>
              </a:rPr>
              <a:t>VAFB SLC-4E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11" name="Picture 10" descr="Graphical user interface, text, application, chat or text message&#10;&#10;Description automatically generated">
            <a:extLst>
              <a:ext uri="{FF2B5EF4-FFF2-40B4-BE49-F238E27FC236}">
                <a16:creationId xmlns:a16="http://schemas.microsoft.com/office/drawing/2014/main" id="{07B4AF37-6916-066C-392B-585E6DD8A0BA}"/>
              </a:ext>
            </a:extLst>
          </p:cNvPr>
          <p:cNvPicPr>
            <a:picLocks noChangeAspect="1"/>
          </p:cNvPicPr>
          <p:nvPr/>
        </p:nvPicPr>
        <p:blipFill>
          <a:blip r:embed="rId3"/>
          <a:stretch>
            <a:fillRect/>
          </a:stretch>
        </p:blipFill>
        <p:spPr>
          <a:xfrm>
            <a:off x="7856600" y="1825625"/>
            <a:ext cx="2689968" cy="3580127"/>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20934"/>
            <a:ext cx="9543223" cy="1200229"/>
          </a:xfrm>
          <a:prstGeom prst="rect">
            <a:avLst/>
          </a:prstGeom>
        </p:spPr>
        <p:txBody>
          <a:bodyPr>
            <a:normAutofit/>
          </a:bodyPr>
          <a:lstStyle/>
          <a:p>
            <a:pPr marL="0" indent="0">
              <a:lnSpc>
                <a:spcPct val="100000"/>
              </a:lnSpc>
              <a:spcBef>
                <a:spcPts val="1400"/>
              </a:spcBef>
              <a:buNone/>
            </a:pPr>
            <a:r>
              <a:rPr lang="en-US" sz="2400" dirty="0">
                <a:solidFill>
                  <a:schemeClr val="accent3">
                    <a:lumMod val="25000"/>
                  </a:schemeClr>
                </a:solidFill>
              </a:rPr>
              <a:t>The data displays 5 records where launch sites begin with `CCA`.</a:t>
            </a:r>
          </a:p>
          <a:p>
            <a:pPr marL="0" indent="0">
              <a:lnSpc>
                <a:spcPct val="100000"/>
              </a:lnSpc>
              <a:spcBef>
                <a:spcPts val="1400"/>
              </a:spcBef>
              <a:buNone/>
            </a:pPr>
            <a:r>
              <a:rPr lang="en-US" sz="2400" dirty="0">
                <a:solidFill>
                  <a:schemeClr val="accent3">
                    <a:lumMod val="25000"/>
                  </a:schemeClr>
                </a:solidFill>
              </a:rPr>
              <a:t>The SQL query uses LIKE in the WHERE clause and LIMIT.</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9" name="Picture 8" descr="Graphical user interface, text, application, chat or text message&#10;&#10;Description automatically generated">
            <a:extLst>
              <a:ext uri="{FF2B5EF4-FFF2-40B4-BE49-F238E27FC236}">
                <a16:creationId xmlns:a16="http://schemas.microsoft.com/office/drawing/2014/main" id="{BC7DF666-FDE6-2CD9-9D06-1E0D4AB4B63E}"/>
              </a:ext>
            </a:extLst>
          </p:cNvPr>
          <p:cNvPicPr>
            <a:picLocks noChangeAspect="1"/>
          </p:cNvPicPr>
          <p:nvPr/>
        </p:nvPicPr>
        <p:blipFill>
          <a:blip r:embed="rId3"/>
          <a:stretch>
            <a:fillRect/>
          </a:stretch>
        </p:blipFill>
        <p:spPr>
          <a:xfrm>
            <a:off x="31745" y="3012964"/>
            <a:ext cx="12160255" cy="2835880"/>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31168" cy="1676634"/>
          </a:xfrm>
          <a:prstGeom prst="rect">
            <a:avLst/>
          </a:prstGeom>
        </p:spPr>
        <p:txBody>
          <a:bodyPr>
            <a:noAutofit/>
          </a:bodyPr>
          <a:lstStyle/>
          <a:p>
            <a:pPr marL="0" indent="0">
              <a:lnSpc>
                <a:spcPct val="100000"/>
              </a:lnSpc>
              <a:spcBef>
                <a:spcPts val="1400"/>
              </a:spcBef>
              <a:buNone/>
            </a:pPr>
            <a:r>
              <a:rPr lang="en-US" sz="2400" dirty="0">
                <a:solidFill>
                  <a:schemeClr val="accent3">
                    <a:lumMod val="25000"/>
                  </a:schemeClr>
                </a:solidFill>
              </a:rPr>
              <a:t>The total payload mass (in Kg) carried by boosters from NASA is displayed below.</a:t>
            </a:r>
          </a:p>
          <a:p>
            <a:pPr marL="0" indent="0">
              <a:lnSpc>
                <a:spcPct val="100000"/>
              </a:lnSpc>
              <a:spcBef>
                <a:spcPts val="1400"/>
              </a:spcBef>
              <a:buNone/>
            </a:pPr>
            <a:r>
              <a:rPr lang="en-US" sz="2400" dirty="0">
                <a:solidFill>
                  <a:schemeClr val="accent3">
                    <a:lumMod val="25000"/>
                  </a:schemeClr>
                </a:solidFill>
              </a:rPr>
              <a:t>The SQL query uses SUM and a WHERE clause to restrict customer to ‘NASA (CRS)’.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7" name="Picture 6" descr="Graphical user interface, text, application, chat or text message&#10;&#10;Description automatically generated">
            <a:extLst>
              <a:ext uri="{FF2B5EF4-FFF2-40B4-BE49-F238E27FC236}">
                <a16:creationId xmlns:a16="http://schemas.microsoft.com/office/drawing/2014/main" id="{64E933A2-DC0E-0A87-977C-A65CB9AA608D}"/>
              </a:ext>
            </a:extLst>
          </p:cNvPr>
          <p:cNvPicPr>
            <a:picLocks noChangeAspect="1"/>
          </p:cNvPicPr>
          <p:nvPr/>
        </p:nvPicPr>
        <p:blipFill>
          <a:blip r:embed="rId3"/>
          <a:stretch>
            <a:fillRect/>
          </a:stretch>
        </p:blipFill>
        <p:spPr>
          <a:xfrm>
            <a:off x="6027811" y="4029635"/>
            <a:ext cx="4973367" cy="1468562"/>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1792452"/>
          </a:xfrm>
          <a:prstGeom prst="rect">
            <a:avLst/>
          </a:prstGeom>
        </p:spPr>
        <p:txBody>
          <a:bodyPr>
            <a:normAutofit/>
          </a:bodyPr>
          <a:lstStyle/>
          <a:p>
            <a:pPr marL="0" indent="0">
              <a:lnSpc>
                <a:spcPct val="100000"/>
              </a:lnSpc>
              <a:spcBef>
                <a:spcPts val="1400"/>
              </a:spcBef>
              <a:buNone/>
            </a:pPr>
            <a:r>
              <a:rPr lang="en-US" sz="2400" dirty="0">
                <a:solidFill>
                  <a:schemeClr val="accent3">
                    <a:lumMod val="25000"/>
                  </a:schemeClr>
                </a:solidFill>
              </a:rPr>
              <a:t>The average payload mass (in Kg) carried by booster version F9 v1.1 is displayed below. </a:t>
            </a:r>
          </a:p>
          <a:p>
            <a:pPr marL="0" indent="0">
              <a:lnSpc>
                <a:spcPct val="100000"/>
              </a:lnSpc>
              <a:spcBef>
                <a:spcPts val="1400"/>
              </a:spcBef>
              <a:buNone/>
            </a:pPr>
            <a:r>
              <a:rPr lang="en-US" sz="2400" dirty="0">
                <a:solidFill>
                  <a:schemeClr val="accent3">
                    <a:lumMod val="25000"/>
                  </a:schemeClr>
                </a:solidFill>
              </a:rPr>
              <a:t>The SQL query uses AVG and a WHERE clause to restrict the booster version to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7" name="Picture 6" descr="Graphical user interface, text, application, chat or text message&#10;&#10;Description automatically generated">
            <a:extLst>
              <a:ext uri="{FF2B5EF4-FFF2-40B4-BE49-F238E27FC236}">
                <a16:creationId xmlns:a16="http://schemas.microsoft.com/office/drawing/2014/main" id="{77EDFAA2-0ED0-774E-659E-6C7603DE69CB}"/>
              </a:ext>
            </a:extLst>
          </p:cNvPr>
          <p:cNvPicPr>
            <a:picLocks noChangeAspect="1"/>
          </p:cNvPicPr>
          <p:nvPr/>
        </p:nvPicPr>
        <p:blipFill>
          <a:blip r:embed="rId3"/>
          <a:stretch>
            <a:fillRect/>
          </a:stretch>
        </p:blipFill>
        <p:spPr>
          <a:xfrm>
            <a:off x="5666281" y="4008817"/>
            <a:ext cx="5234087" cy="1709234"/>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1710675"/>
          </a:xfrm>
          <a:prstGeom prst="rect">
            <a:avLst/>
          </a:prstGeom>
        </p:spPr>
        <p:txBody>
          <a:bodyPr lIns="91440" tIns="45720" rIns="91440" bIns="45720" anchor="t">
            <a:noAutofit/>
          </a:bodyPr>
          <a:lstStyle/>
          <a:p>
            <a:pPr marL="0" indent="0">
              <a:lnSpc>
                <a:spcPct val="100000"/>
              </a:lnSpc>
              <a:spcBef>
                <a:spcPts val="1400"/>
              </a:spcBef>
              <a:buNone/>
            </a:pPr>
            <a:r>
              <a:rPr lang="en-US" sz="2400" dirty="0">
                <a:solidFill>
                  <a:schemeClr val="accent3">
                    <a:lumMod val="25000"/>
                  </a:schemeClr>
                </a:solidFill>
              </a:rPr>
              <a:t>The date (in YYYY-MM-DD) of the first successful landing outcome on ground pad is displayed below.</a:t>
            </a:r>
          </a:p>
          <a:p>
            <a:pPr marL="0" indent="0">
              <a:lnSpc>
                <a:spcPct val="100000"/>
              </a:lnSpc>
              <a:spcBef>
                <a:spcPts val="1400"/>
              </a:spcBef>
              <a:buNone/>
            </a:pPr>
            <a:r>
              <a:rPr lang="en-US" sz="2400" dirty="0">
                <a:solidFill>
                  <a:schemeClr val="accent3">
                    <a:lumMod val="25000"/>
                  </a:schemeClr>
                </a:solidFill>
              </a:rPr>
              <a:t>The SQL query uses MIN and a WHERE clause to restrict landing outcome to ‘Success (ground pad)’.</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7" name="Picture 6" descr="Graphical user interface, text, application, chat or text message&#10;&#10;Description automatically generated">
            <a:extLst>
              <a:ext uri="{FF2B5EF4-FFF2-40B4-BE49-F238E27FC236}">
                <a16:creationId xmlns:a16="http://schemas.microsoft.com/office/drawing/2014/main" id="{C9DBD50E-2258-0B2A-7719-C74E270DFAB1}"/>
              </a:ext>
            </a:extLst>
          </p:cNvPr>
          <p:cNvPicPr>
            <a:picLocks noChangeAspect="1"/>
          </p:cNvPicPr>
          <p:nvPr/>
        </p:nvPicPr>
        <p:blipFill>
          <a:blip r:embed="rId3"/>
          <a:stretch>
            <a:fillRect/>
          </a:stretch>
        </p:blipFill>
        <p:spPr>
          <a:xfrm>
            <a:off x="5681272" y="3944020"/>
            <a:ext cx="5368322" cy="1721914"/>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416587" cy="4199948"/>
          </a:xfrm>
          <a:prstGeom prst="rect">
            <a:avLst/>
          </a:prstGeom>
        </p:spPr>
        <p:txBody>
          <a:bodyPr lIns="91440" tIns="45720" rIns="91440" bIns="45720" anchor="t">
            <a:noAutofit/>
          </a:bodyPr>
          <a:lstStyle/>
          <a:p>
            <a:pPr marL="0" indent="0">
              <a:lnSpc>
                <a:spcPct val="100000"/>
              </a:lnSpc>
              <a:spcBef>
                <a:spcPts val="1400"/>
              </a:spcBef>
              <a:buNone/>
            </a:pPr>
            <a:r>
              <a:rPr lang="en-US" sz="2400" dirty="0">
                <a:solidFill>
                  <a:schemeClr val="accent3">
                    <a:lumMod val="25000"/>
                  </a:schemeClr>
                </a:solidFill>
              </a:rPr>
              <a:t>List of the names of booster versions which have successfully landed on drone ship and with a payload mass greater than 4000 but less than 6000.</a:t>
            </a:r>
          </a:p>
          <a:p>
            <a:pPr marL="0" indent="0">
              <a:lnSpc>
                <a:spcPct val="100000"/>
              </a:lnSpc>
              <a:spcBef>
                <a:spcPts val="1400"/>
              </a:spcBef>
              <a:buNone/>
            </a:pPr>
            <a:r>
              <a:rPr lang="en-US" sz="2400" dirty="0">
                <a:solidFill>
                  <a:schemeClr val="accent3">
                    <a:lumMod val="25000"/>
                  </a:schemeClr>
                </a:solidFill>
              </a:rPr>
              <a:t>The SQL query uses a WHERE clause to restrict landing outcome to ‘Success (drone ship)’ and BETWEEN for payload mass interval. </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descr="A picture containing text&#10;&#10;Description automatically generated">
            <a:extLst>
              <a:ext uri="{FF2B5EF4-FFF2-40B4-BE49-F238E27FC236}">
                <a16:creationId xmlns:a16="http://schemas.microsoft.com/office/drawing/2014/main" id="{07984B14-D325-90E7-B80D-5C0A40CE02E5}"/>
              </a:ext>
            </a:extLst>
          </p:cNvPr>
          <p:cNvPicPr>
            <a:picLocks noChangeAspect="1"/>
          </p:cNvPicPr>
          <p:nvPr/>
        </p:nvPicPr>
        <p:blipFill>
          <a:blip r:embed="rId3"/>
          <a:stretch>
            <a:fillRect/>
          </a:stretch>
        </p:blipFill>
        <p:spPr>
          <a:xfrm>
            <a:off x="5642804" y="1925090"/>
            <a:ext cx="5193539" cy="3362557"/>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2894981"/>
            <a:ext cx="3921911" cy="2880344"/>
          </a:xfrm>
          <a:prstGeom prst="rect">
            <a:avLst/>
          </a:prstGeom>
        </p:spPr>
        <p:txBody>
          <a:bodyPr>
            <a:normAutofit/>
          </a:bodyPr>
          <a:lstStyle/>
          <a:p>
            <a:pPr marL="0" indent="0">
              <a:lnSpc>
                <a:spcPct val="100000"/>
              </a:lnSpc>
              <a:spcBef>
                <a:spcPts val="1400"/>
              </a:spcBef>
              <a:buNone/>
            </a:pPr>
            <a:r>
              <a:rPr lang="en-US" sz="2400" dirty="0">
                <a:solidFill>
                  <a:schemeClr val="accent3">
                    <a:lumMod val="25000"/>
                  </a:schemeClr>
                </a:solidFill>
              </a:rPr>
              <a:t>The SQL query uses COUNT to compute the amount of mission outcomes and GROUO BY to group with respect to mission outcomes.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descr="Graphical user interface, text, application, chat or text message&#10;&#10;Description automatically generated">
            <a:extLst>
              <a:ext uri="{FF2B5EF4-FFF2-40B4-BE49-F238E27FC236}">
                <a16:creationId xmlns:a16="http://schemas.microsoft.com/office/drawing/2014/main" id="{1767504B-8D4A-AA70-065F-579F602303EB}"/>
              </a:ext>
            </a:extLst>
          </p:cNvPr>
          <p:cNvPicPr>
            <a:picLocks noChangeAspect="1"/>
          </p:cNvPicPr>
          <p:nvPr/>
        </p:nvPicPr>
        <p:blipFill>
          <a:blip r:embed="rId3"/>
          <a:stretch>
            <a:fillRect/>
          </a:stretch>
        </p:blipFill>
        <p:spPr>
          <a:xfrm>
            <a:off x="5441430" y="2894981"/>
            <a:ext cx="5919015" cy="2880344"/>
          </a:xfrm>
          <a:prstGeom prst="rect">
            <a:avLst/>
          </a:prstGeom>
        </p:spPr>
      </p:pic>
      <p:sp>
        <p:nvSpPr>
          <p:cNvPr id="2" name="TextBox 1">
            <a:extLst>
              <a:ext uri="{FF2B5EF4-FFF2-40B4-BE49-F238E27FC236}">
                <a16:creationId xmlns:a16="http://schemas.microsoft.com/office/drawing/2014/main" id="{ADA1FB46-594F-3BE1-F086-08C30CC0004D}"/>
              </a:ext>
            </a:extLst>
          </p:cNvPr>
          <p:cNvSpPr txBox="1"/>
          <p:nvPr/>
        </p:nvSpPr>
        <p:spPr>
          <a:xfrm>
            <a:off x="770011" y="1648918"/>
            <a:ext cx="10515600" cy="861774"/>
          </a:xfrm>
          <a:prstGeom prst="rect">
            <a:avLst/>
          </a:prstGeom>
          <a:noFill/>
        </p:spPr>
        <p:txBody>
          <a:bodyPr wrap="square" rtlCol="0">
            <a:spAutoFit/>
          </a:bodyPr>
          <a:lstStyle/>
          <a:p>
            <a:r>
              <a:rPr lang="en-US" sz="2400" dirty="0">
                <a:solidFill>
                  <a:schemeClr val="accent3">
                    <a:lumMod val="25000"/>
                  </a:schemeClr>
                </a:solidFill>
              </a:rPr>
              <a:t>Total number of successful and failure mission outcomes. The successes are 99 plus 1 with unclear payload status; failure is only 1.</a:t>
            </a:r>
          </a:p>
        </p:txBody>
      </p:sp>
    </p:spTree>
    <p:extLst>
      <p:ext uri="{BB962C8B-B14F-4D97-AF65-F5344CB8AC3E}">
        <p14:creationId xmlns:p14="http://schemas.microsoft.com/office/powerpoint/2010/main" val="1756972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1079292" y="1933731"/>
            <a:ext cx="10028419" cy="449348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GB" sz="2400" dirty="0">
                <a:solidFill>
                  <a:srgbClr val="121619"/>
                </a:solidFill>
                <a:latin typeface="+mn-lt"/>
              </a:rPr>
              <a:t>In order to determine the cost of a launch, we predict whether the first stage of SpaceX Falcon 9 will land successfully.</a:t>
            </a:r>
          </a:p>
          <a:p>
            <a:pPr marL="0" indent="0">
              <a:lnSpc>
                <a:spcPct val="100000"/>
              </a:lnSpc>
              <a:spcBef>
                <a:spcPts val="1400"/>
              </a:spcBef>
              <a:buNone/>
            </a:pPr>
            <a:r>
              <a:rPr lang="en-GB" sz="2400" dirty="0">
                <a:solidFill>
                  <a:srgbClr val="121619"/>
                </a:solidFill>
                <a:latin typeface="+mn-lt"/>
              </a:rPr>
              <a:t>The methodologies used to achieve this goal include Data Collection, Data Wrangling and Data Pre-processing, Exploratory Data Analysis (with SQL and visual tools), and Machine Learning algorithms.</a:t>
            </a:r>
          </a:p>
          <a:p>
            <a:pPr marL="0" indent="0">
              <a:lnSpc>
                <a:spcPct val="100000"/>
              </a:lnSpc>
              <a:spcBef>
                <a:spcPts val="1400"/>
              </a:spcBef>
              <a:buNone/>
            </a:pPr>
            <a:r>
              <a:rPr lang="en-GB" sz="2400" dirty="0">
                <a:solidFill>
                  <a:srgbClr val="121619"/>
                </a:solidFill>
                <a:latin typeface="+mn-lt"/>
              </a:rPr>
              <a:t>Our analysis emphasises that some features are strictly related to a higher rate of success of rocket launches. Moreover, our research points out which is the best machine learning algorithm for this problem.</a:t>
            </a:r>
            <a:endParaRPr lang="en-US" sz="2400" dirty="0">
              <a:solidFill>
                <a:srgbClr val="121619"/>
              </a:solidFill>
              <a:latin typeface="+mn-lt"/>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456777" y="2344372"/>
            <a:ext cx="5861155" cy="2999622"/>
          </a:xfrm>
          <a:prstGeom prst="rect">
            <a:avLst/>
          </a:prstGeom>
        </p:spPr>
        <p:txBody>
          <a:bodyPr>
            <a:normAutofit/>
          </a:bodyPr>
          <a:lstStyle/>
          <a:p>
            <a:pPr marL="0" indent="0">
              <a:lnSpc>
                <a:spcPct val="100000"/>
              </a:lnSpc>
              <a:spcBef>
                <a:spcPts val="1400"/>
              </a:spcBef>
              <a:buNone/>
            </a:pPr>
            <a:r>
              <a:rPr lang="en-US" sz="2400" dirty="0">
                <a:solidFill>
                  <a:schemeClr val="accent3">
                    <a:lumMod val="25000"/>
                  </a:schemeClr>
                </a:solidFill>
              </a:rPr>
              <a:t>List of the names of the booster versions which have carried the maximum payload mass (equal to 15.600 Kg).</a:t>
            </a:r>
          </a:p>
          <a:p>
            <a:pPr marL="0" indent="0">
              <a:lnSpc>
                <a:spcPct val="100000"/>
              </a:lnSpc>
              <a:spcBef>
                <a:spcPts val="1400"/>
              </a:spcBef>
              <a:buNone/>
            </a:pPr>
            <a:r>
              <a:rPr lang="en-US" sz="2400" dirty="0">
                <a:solidFill>
                  <a:schemeClr val="accent3">
                    <a:lumMod val="25000"/>
                  </a:schemeClr>
                </a:solidFill>
              </a:rPr>
              <a:t>The SQL query uses subquery with the MAX function in the WHERE clause to require that the payload carried is equal to the maximum.</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8" name="Picture 7" descr="Graphical user interface, application&#10;&#10;Description automatically generated">
            <a:extLst>
              <a:ext uri="{FF2B5EF4-FFF2-40B4-BE49-F238E27FC236}">
                <a16:creationId xmlns:a16="http://schemas.microsoft.com/office/drawing/2014/main" id="{592F1E37-0087-DC60-DD3E-342A43248963}"/>
              </a:ext>
            </a:extLst>
          </p:cNvPr>
          <p:cNvPicPr>
            <a:picLocks noChangeAspect="1"/>
          </p:cNvPicPr>
          <p:nvPr/>
        </p:nvPicPr>
        <p:blipFill>
          <a:blip r:embed="rId3"/>
          <a:stretch>
            <a:fillRect/>
          </a:stretch>
        </p:blipFill>
        <p:spPr>
          <a:xfrm>
            <a:off x="8714772" y="1391079"/>
            <a:ext cx="1533739" cy="5220429"/>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27123"/>
            <a:ext cx="10515600" cy="1676266"/>
          </a:xfrm>
          <a:prstGeom prst="rect">
            <a:avLst/>
          </a:prstGeom>
        </p:spPr>
        <p:txBody>
          <a:bodyPr lIns="91440" tIns="45720" rIns="91440" bIns="45720" anchor="t">
            <a:normAutofit lnSpcReduction="10000"/>
          </a:bodyPr>
          <a:lstStyle/>
          <a:p>
            <a:pPr marL="0" indent="0">
              <a:lnSpc>
                <a:spcPct val="100000"/>
              </a:lnSpc>
              <a:spcBef>
                <a:spcPts val="1400"/>
              </a:spcBef>
              <a:buNone/>
            </a:pPr>
            <a:r>
              <a:rPr lang="en-US" sz="2400" dirty="0">
                <a:solidFill>
                  <a:schemeClr val="accent3">
                    <a:lumMod val="25000"/>
                  </a:schemeClr>
                </a:solidFill>
              </a:rPr>
              <a:t>List of the failed landing outcomes in drone ship, their booster versions, and launch sites names for the year 2015.</a:t>
            </a:r>
          </a:p>
          <a:p>
            <a:pPr marL="0" indent="0">
              <a:lnSpc>
                <a:spcPct val="100000"/>
              </a:lnSpc>
              <a:spcBef>
                <a:spcPts val="1400"/>
              </a:spcBef>
              <a:buNone/>
            </a:pPr>
            <a:r>
              <a:rPr lang="en-US" sz="2400" dirty="0">
                <a:solidFill>
                  <a:schemeClr val="accent3">
                    <a:lumMod val="25000"/>
                  </a:schemeClr>
                </a:solidFill>
              </a:rPr>
              <a:t>The list contains two different booster version, but all launches took place at CCAFS LC-40.</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descr="Graphical user interface&#10;&#10;Description automatically generated with medium confidence">
            <a:extLst>
              <a:ext uri="{FF2B5EF4-FFF2-40B4-BE49-F238E27FC236}">
                <a16:creationId xmlns:a16="http://schemas.microsoft.com/office/drawing/2014/main" id="{5AD13E33-73F2-4EA0-D1EC-9473F773EC1E}"/>
              </a:ext>
            </a:extLst>
          </p:cNvPr>
          <p:cNvPicPr>
            <a:picLocks noChangeAspect="1"/>
          </p:cNvPicPr>
          <p:nvPr/>
        </p:nvPicPr>
        <p:blipFill>
          <a:blip r:embed="rId3"/>
          <a:stretch>
            <a:fillRect/>
          </a:stretch>
        </p:blipFill>
        <p:spPr>
          <a:xfrm>
            <a:off x="3850326" y="3492486"/>
            <a:ext cx="7249537" cy="2029108"/>
          </a:xfrm>
          <a:prstGeom prst="rect">
            <a:avLst/>
          </a:prstGeom>
        </p:spPr>
      </p:pic>
      <p:sp>
        <p:nvSpPr>
          <p:cNvPr id="2" name="TextBox 1">
            <a:extLst>
              <a:ext uri="{FF2B5EF4-FFF2-40B4-BE49-F238E27FC236}">
                <a16:creationId xmlns:a16="http://schemas.microsoft.com/office/drawing/2014/main" id="{A6909823-EC8E-7467-C3BC-1D8002683918}"/>
              </a:ext>
            </a:extLst>
          </p:cNvPr>
          <p:cNvSpPr txBox="1"/>
          <p:nvPr/>
        </p:nvSpPr>
        <p:spPr>
          <a:xfrm>
            <a:off x="770011" y="3492486"/>
            <a:ext cx="2707217" cy="2308324"/>
          </a:xfrm>
          <a:prstGeom prst="rect">
            <a:avLst/>
          </a:prstGeom>
          <a:noFill/>
        </p:spPr>
        <p:txBody>
          <a:bodyPr wrap="square" rtlCol="0">
            <a:spAutoFit/>
          </a:bodyPr>
          <a:lstStyle/>
          <a:p>
            <a:pPr marL="0" indent="0">
              <a:lnSpc>
                <a:spcPct val="100000"/>
              </a:lnSpc>
              <a:spcBef>
                <a:spcPts val="1400"/>
              </a:spcBef>
              <a:buNone/>
            </a:pPr>
            <a:r>
              <a:rPr lang="en-US" sz="2400" dirty="0">
                <a:solidFill>
                  <a:schemeClr val="accent3">
                    <a:lumMod val="25000"/>
                  </a:schemeClr>
                </a:solidFill>
              </a:rPr>
              <a:t>The SQL query uses LIKE to select failure and the YEAR function to filter for 2015 in the WHERE clause.</a:t>
            </a:r>
          </a:p>
        </p:txBody>
      </p:sp>
    </p:spTree>
    <p:extLst>
      <p:ext uri="{BB962C8B-B14F-4D97-AF65-F5344CB8AC3E}">
        <p14:creationId xmlns:p14="http://schemas.microsoft.com/office/powerpoint/2010/main" val="13984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621312" y="1659614"/>
            <a:ext cx="5523874" cy="4351338"/>
          </a:xfrm>
          <a:prstGeom prst="rect">
            <a:avLst/>
          </a:prstGeom>
        </p:spPr>
        <p:txBody>
          <a:bodyPr lIns="91440" tIns="45720" rIns="91440" bIns="45720" anchor="t"/>
          <a:lstStyle/>
          <a:p>
            <a:pPr marL="0" indent="0">
              <a:lnSpc>
                <a:spcPct val="100000"/>
              </a:lnSpc>
              <a:spcBef>
                <a:spcPts val="1400"/>
              </a:spcBef>
              <a:buNone/>
            </a:pPr>
            <a:r>
              <a:rPr lang="en-US" sz="2400" dirty="0">
                <a:solidFill>
                  <a:schemeClr val="accent3">
                    <a:lumMod val="25000"/>
                  </a:schemeClr>
                </a:solidFill>
              </a:rPr>
              <a:t>Descendent rank of the count of landing outcomes (such as Failure (drone ship) or Success (ground pad)) between the date 2010-06-04 and 2017-03-20.</a:t>
            </a:r>
          </a:p>
          <a:p>
            <a:pPr marL="0" indent="0">
              <a:lnSpc>
                <a:spcPct val="100000"/>
              </a:lnSpc>
              <a:spcBef>
                <a:spcPts val="1400"/>
              </a:spcBef>
              <a:buNone/>
            </a:pPr>
            <a:r>
              <a:rPr lang="en-US" sz="2400" dirty="0">
                <a:solidFill>
                  <a:schemeClr val="accent3">
                    <a:lumMod val="25000"/>
                  </a:schemeClr>
                </a:solidFill>
              </a:rPr>
              <a:t>The SQL query COUNT to compute the amount of landing outcomes. Moreover, it uses BETWEEN to select the time interval in the WHERE clause, GROUP BY to group by landing outcomes and the ORDER request in DESC mode.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descr="Graphical user interface, application&#10;&#10;Description automatically generated">
            <a:extLst>
              <a:ext uri="{FF2B5EF4-FFF2-40B4-BE49-F238E27FC236}">
                <a16:creationId xmlns:a16="http://schemas.microsoft.com/office/drawing/2014/main" id="{116B0EE9-7A72-E17B-3AD0-35712E0C3A85}"/>
              </a:ext>
            </a:extLst>
          </p:cNvPr>
          <p:cNvPicPr>
            <a:picLocks noChangeAspect="1"/>
          </p:cNvPicPr>
          <p:nvPr/>
        </p:nvPicPr>
        <p:blipFill>
          <a:blip r:embed="rId3"/>
          <a:stretch>
            <a:fillRect/>
          </a:stretch>
        </p:blipFill>
        <p:spPr>
          <a:xfrm>
            <a:off x="770011" y="1444175"/>
            <a:ext cx="3677163" cy="4782217"/>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348568" y="2087599"/>
            <a:ext cx="3109404" cy="2938073"/>
          </a:xfrm>
          <a:prstGeom prst="rect">
            <a:avLst/>
          </a:prstGeom>
        </p:spPr>
        <p:txBody>
          <a:bodyPr lIns="91440" tIns="45720" rIns="91440" bIns="45720" anchor="t">
            <a:normAutofit/>
          </a:bodyPr>
          <a:lstStyle/>
          <a:p>
            <a:pPr marL="0" indent="0">
              <a:lnSpc>
                <a:spcPct val="100000"/>
              </a:lnSpc>
              <a:spcBef>
                <a:spcPts val="1400"/>
              </a:spcBef>
              <a:buNone/>
            </a:pPr>
            <a:r>
              <a:rPr lang="en-US" sz="2400" dirty="0">
                <a:solidFill>
                  <a:srgbClr val="0000FF"/>
                </a:solidFill>
              </a:rPr>
              <a:t>Blue</a:t>
            </a:r>
            <a:r>
              <a:rPr lang="en-US" sz="2400" dirty="0">
                <a:solidFill>
                  <a:schemeClr val="accent3">
                    <a:lumMod val="25000"/>
                  </a:schemeClr>
                </a:solidFill>
              </a:rPr>
              <a:t> markers indicate where launch sites are placed.</a:t>
            </a:r>
          </a:p>
          <a:p>
            <a:pPr marL="0" indent="0">
              <a:lnSpc>
                <a:spcPct val="100000"/>
              </a:lnSpc>
              <a:spcBef>
                <a:spcPts val="1400"/>
              </a:spcBef>
              <a:buNone/>
            </a:pPr>
            <a:r>
              <a:rPr lang="en-US" sz="2400" dirty="0">
                <a:solidFill>
                  <a:schemeClr val="accent3">
                    <a:lumMod val="25000"/>
                  </a:schemeClr>
                </a:solidFill>
              </a:rPr>
              <a:t>The map clearly show that all launch sites are positioned to be near the coast.</a:t>
            </a:r>
            <a:endParaRPr lang="en-US" sz="2400"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Launch Sites</a:t>
            </a:r>
          </a:p>
        </p:txBody>
      </p:sp>
      <p:pic>
        <p:nvPicPr>
          <p:cNvPr id="6" name="Picture 5" descr="Map&#10;&#10;Description automatically generated">
            <a:extLst>
              <a:ext uri="{FF2B5EF4-FFF2-40B4-BE49-F238E27FC236}">
                <a16:creationId xmlns:a16="http://schemas.microsoft.com/office/drawing/2014/main" id="{5B716796-0F2A-BB8B-B2FB-C579DC988CA7}"/>
              </a:ext>
            </a:extLst>
          </p:cNvPr>
          <p:cNvPicPr>
            <a:picLocks noChangeAspect="1"/>
          </p:cNvPicPr>
          <p:nvPr/>
        </p:nvPicPr>
        <p:blipFill>
          <a:blip r:embed="rId3"/>
          <a:stretch>
            <a:fillRect/>
          </a:stretch>
        </p:blipFill>
        <p:spPr>
          <a:xfrm>
            <a:off x="770011" y="1548381"/>
            <a:ext cx="7406196" cy="4477192"/>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034728" y="1592587"/>
            <a:ext cx="3387261" cy="4288012"/>
          </a:xfrm>
          <a:prstGeom prst="rect">
            <a:avLst/>
          </a:prstGeom>
        </p:spPr>
        <p:txBody>
          <a:bodyPr lIns="91440" tIns="45720" rIns="91440" bIns="45720" anchor="t">
            <a:normAutofit lnSpcReduction="10000"/>
          </a:bodyPr>
          <a:lstStyle/>
          <a:p>
            <a:pPr marL="0" indent="0">
              <a:lnSpc>
                <a:spcPct val="100000"/>
              </a:lnSpc>
              <a:spcBef>
                <a:spcPts val="1400"/>
              </a:spcBef>
              <a:buNone/>
            </a:pPr>
            <a:r>
              <a:rPr lang="en-US" sz="2400" dirty="0">
                <a:solidFill>
                  <a:srgbClr val="FFC000"/>
                </a:solidFill>
                <a:ea typeface="+mn-lt"/>
                <a:cs typeface="+mn-lt"/>
              </a:rPr>
              <a:t>Yellow</a:t>
            </a:r>
            <a:r>
              <a:rPr lang="en-US" sz="2400" dirty="0">
                <a:solidFill>
                  <a:schemeClr val="accent3">
                    <a:lumMod val="25000"/>
                  </a:schemeClr>
                </a:solidFill>
                <a:ea typeface="+mn-lt"/>
                <a:cs typeface="+mn-lt"/>
              </a:rPr>
              <a:t> circles are added to launch sites. The circles display the number of launch for each region.</a:t>
            </a:r>
          </a:p>
          <a:p>
            <a:pPr marL="0" indent="0">
              <a:lnSpc>
                <a:spcPct val="100000"/>
              </a:lnSpc>
              <a:spcBef>
                <a:spcPts val="1400"/>
              </a:spcBef>
              <a:buNone/>
            </a:pPr>
            <a:r>
              <a:rPr lang="en-US" sz="2400" dirty="0">
                <a:solidFill>
                  <a:schemeClr val="accent3">
                    <a:lumMod val="25000"/>
                  </a:schemeClr>
                </a:solidFill>
                <a:ea typeface="+mn-lt"/>
                <a:cs typeface="+mn-lt"/>
              </a:rPr>
              <a:t>Zooming in the iterative map the number of launch </a:t>
            </a:r>
            <a:r>
              <a:rPr lang="en-US" sz="2400" dirty="0">
                <a:solidFill>
                  <a:schemeClr val="accent3">
                    <a:lumMod val="25000"/>
                  </a:schemeClr>
                </a:solidFill>
              </a:rPr>
              <a:t>become more precise by separating on specific different launch sites.</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and Failure for Launch Sites</a:t>
            </a:r>
          </a:p>
        </p:txBody>
      </p:sp>
      <p:pic>
        <p:nvPicPr>
          <p:cNvPr id="4" name="Picture 3" descr="Map&#10;&#10;Description automatically generated">
            <a:extLst>
              <a:ext uri="{FF2B5EF4-FFF2-40B4-BE49-F238E27FC236}">
                <a16:creationId xmlns:a16="http://schemas.microsoft.com/office/drawing/2014/main" id="{D8BFEB61-AD7D-2120-A5F4-DB1A543C718B}"/>
              </a:ext>
            </a:extLst>
          </p:cNvPr>
          <p:cNvPicPr>
            <a:picLocks noChangeAspect="1"/>
          </p:cNvPicPr>
          <p:nvPr/>
        </p:nvPicPr>
        <p:blipFill>
          <a:blip r:embed="rId3"/>
          <a:stretch>
            <a:fillRect/>
          </a:stretch>
        </p:blipFill>
        <p:spPr>
          <a:xfrm>
            <a:off x="770011" y="1592587"/>
            <a:ext cx="7099825" cy="4288013"/>
          </a:xfrm>
          <a:prstGeom prst="rect">
            <a:avLst/>
          </a:prstGeom>
        </p:spPr>
      </p:pic>
    </p:spTree>
    <p:extLst>
      <p:ext uri="{BB962C8B-B14F-4D97-AF65-F5344CB8AC3E}">
        <p14:creationId xmlns:p14="http://schemas.microsoft.com/office/powerpoint/2010/main" val="355595791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199620" y="1560020"/>
            <a:ext cx="3085991" cy="4351338"/>
          </a:xfrm>
          <a:prstGeom prst="rect">
            <a:avLst/>
          </a:prstGeom>
        </p:spPr>
        <p:txBody>
          <a:bodyPr lIns="91440" tIns="45720" rIns="91440" bIns="45720" anchor="t">
            <a:normAutofit/>
          </a:bodyPr>
          <a:lstStyle/>
          <a:p>
            <a:pPr marL="0" indent="0">
              <a:lnSpc>
                <a:spcPct val="100000"/>
              </a:lnSpc>
              <a:spcBef>
                <a:spcPts val="1400"/>
              </a:spcBef>
              <a:buNone/>
            </a:pPr>
            <a:r>
              <a:rPr lang="en-US" sz="2400" dirty="0">
                <a:solidFill>
                  <a:schemeClr val="accent3">
                    <a:lumMod val="25000"/>
                  </a:schemeClr>
                </a:solidFill>
                <a:ea typeface="+mn-lt"/>
                <a:cs typeface="+mn-lt"/>
              </a:rPr>
              <a:t>Keeping zoom in, the map display for each launch site a popup markers denoting whether launches were successful or not.</a:t>
            </a:r>
          </a:p>
          <a:p>
            <a:pPr marL="0" indent="0">
              <a:lnSpc>
                <a:spcPct val="100000"/>
              </a:lnSpc>
              <a:spcBef>
                <a:spcPts val="1400"/>
              </a:spcBef>
              <a:buNone/>
            </a:pPr>
            <a:r>
              <a:rPr lang="en-US" sz="2400" dirty="0">
                <a:solidFill>
                  <a:srgbClr val="FF0000"/>
                </a:solidFill>
                <a:ea typeface="+mn-lt"/>
                <a:cs typeface="+mn-lt"/>
              </a:rPr>
              <a:t>Red</a:t>
            </a:r>
            <a:r>
              <a:rPr lang="en-US" sz="2400" dirty="0">
                <a:solidFill>
                  <a:schemeClr val="accent3">
                    <a:lumMod val="25000"/>
                  </a:schemeClr>
                </a:solidFill>
                <a:ea typeface="+mn-lt"/>
                <a:cs typeface="+mn-lt"/>
              </a:rPr>
              <a:t> markers denote a failure while </a:t>
            </a:r>
            <a:r>
              <a:rPr lang="en-US" sz="2400" dirty="0">
                <a:solidFill>
                  <a:srgbClr val="00B050"/>
                </a:solidFill>
                <a:ea typeface="+mn-lt"/>
                <a:cs typeface="+mn-lt"/>
              </a:rPr>
              <a:t>green</a:t>
            </a:r>
            <a:r>
              <a:rPr lang="en-US" sz="2400" dirty="0">
                <a:solidFill>
                  <a:schemeClr val="accent3">
                    <a:lumMod val="25000"/>
                  </a:schemeClr>
                </a:solidFill>
                <a:ea typeface="+mn-lt"/>
                <a:cs typeface="+mn-lt"/>
              </a:rPr>
              <a:t> denote a success.</a:t>
            </a:r>
            <a:endParaRPr lang="en-US" sz="2400"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and Failure for Launch Sites</a:t>
            </a:r>
          </a:p>
        </p:txBody>
      </p:sp>
      <p:pic>
        <p:nvPicPr>
          <p:cNvPr id="7" name="Picture 6" descr="Diagram&#10;&#10;Description automatically generated">
            <a:extLst>
              <a:ext uri="{FF2B5EF4-FFF2-40B4-BE49-F238E27FC236}">
                <a16:creationId xmlns:a16="http://schemas.microsoft.com/office/drawing/2014/main" id="{43F155C5-D415-3E61-CA44-88C7684CE81D}"/>
              </a:ext>
            </a:extLst>
          </p:cNvPr>
          <p:cNvPicPr>
            <a:picLocks noChangeAspect="1"/>
          </p:cNvPicPr>
          <p:nvPr/>
        </p:nvPicPr>
        <p:blipFill>
          <a:blip r:embed="rId3"/>
          <a:stretch>
            <a:fillRect/>
          </a:stretch>
        </p:blipFill>
        <p:spPr>
          <a:xfrm>
            <a:off x="770010" y="1560019"/>
            <a:ext cx="7235245" cy="4351338"/>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555044" y="1561421"/>
            <a:ext cx="3730567" cy="4464153"/>
          </a:xfrm>
          <a:prstGeom prst="rect">
            <a:avLst/>
          </a:prstGeom>
        </p:spPr>
        <p:txBody>
          <a:bodyPr lIns="91440" tIns="45720" rIns="91440" bIns="45720" anchor="t">
            <a:noAutofit/>
          </a:bodyPr>
          <a:lstStyle/>
          <a:p>
            <a:pPr marL="0" indent="0">
              <a:lnSpc>
                <a:spcPct val="100000"/>
              </a:lnSpc>
              <a:spcBef>
                <a:spcPts val="1400"/>
              </a:spcBef>
              <a:buNone/>
            </a:pPr>
            <a:r>
              <a:rPr lang="en-US" sz="2400" dirty="0">
                <a:solidFill>
                  <a:schemeClr val="accent3">
                    <a:lumMod val="25000"/>
                  </a:schemeClr>
                </a:solidFill>
              </a:rPr>
              <a:t>The map shows for a selected launch site the distances to its proximities: railway (0.98 Km), highway (0.59 Km), coastline (0.87 Km) and city (18.16 Km).</a:t>
            </a:r>
          </a:p>
          <a:p>
            <a:pPr marL="0" indent="0">
              <a:lnSpc>
                <a:spcPct val="100000"/>
              </a:lnSpc>
              <a:spcBef>
                <a:spcPts val="1400"/>
              </a:spcBef>
              <a:buNone/>
            </a:pPr>
            <a:r>
              <a:rPr lang="en-US" sz="2400" dirty="0">
                <a:solidFill>
                  <a:schemeClr val="accent3">
                    <a:lumMod val="25000"/>
                  </a:schemeClr>
                </a:solidFill>
              </a:rPr>
              <a:t>Launch sites are near highways and railways for transport reasons and distant from cities for security reasons.</a:t>
            </a:r>
          </a:p>
          <a:p>
            <a:pPr marL="0" indent="0">
              <a:lnSpc>
                <a:spcPct val="100000"/>
              </a:lnSpc>
              <a:spcBef>
                <a:spcPts val="1400"/>
              </a:spcBef>
              <a:buNone/>
            </a:pPr>
            <a:endParaRPr lang="en-US" sz="2400" dirty="0">
              <a:solidFill>
                <a:schemeClr val="accent3">
                  <a:lumMod val="25000"/>
                </a:schemeClr>
              </a:solidFill>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Distances with Proximities</a:t>
            </a:r>
          </a:p>
        </p:txBody>
      </p:sp>
      <p:pic>
        <p:nvPicPr>
          <p:cNvPr id="7" name="Picture 6" descr="Map&#10;&#10;Description automatically generated">
            <a:extLst>
              <a:ext uri="{FF2B5EF4-FFF2-40B4-BE49-F238E27FC236}">
                <a16:creationId xmlns:a16="http://schemas.microsoft.com/office/drawing/2014/main" id="{72A31F80-E0FE-A8BA-6510-0741F69C3EC8}"/>
              </a:ext>
            </a:extLst>
          </p:cNvPr>
          <p:cNvPicPr>
            <a:picLocks noChangeAspect="1"/>
          </p:cNvPicPr>
          <p:nvPr/>
        </p:nvPicPr>
        <p:blipFill>
          <a:blip r:embed="rId3"/>
          <a:stretch>
            <a:fillRect/>
          </a:stretch>
        </p:blipFill>
        <p:spPr>
          <a:xfrm>
            <a:off x="770011" y="1816253"/>
            <a:ext cx="6657786" cy="3954488"/>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223205" y="1436693"/>
            <a:ext cx="9745589" cy="916764"/>
          </a:xfrm>
          <a:prstGeom prst="rect">
            <a:avLst/>
          </a:prstGeom>
        </p:spPr>
        <p:txBody>
          <a:bodyPr lIns="91440" tIns="45720" rIns="91440" bIns="45720" anchor="t">
            <a:normAutofit/>
          </a:bodyPr>
          <a:lstStyle/>
          <a:p>
            <a:pPr marL="0" indent="0">
              <a:lnSpc>
                <a:spcPct val="100000"/>
              </a:lnSpc>
              <a:spcBef>
                <a:spcPts val="1400"/>
              </a:spcBef>
              <a:buNone/>
            </a:pPr>
            <a:r>
              <a:rPr lang="en-US" sz="2400" dirty="0">
                <a:solidFill>
                  <a:schemeClr val="accent3">
                    <a:lumMod val="25000"/>
                  </a:schemeClr>
                </a:solidFill>
              </a:rPr>
              <a:t>The pie-chart show that KSC LC-39A has the higher success amount (41.7% of all successes); the worst is CCAFS SCL-40 with only the 12.5%.</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Launches Success by Site</a:t>
            </a:r>
          </a:p>
        </p:txBody>
      </p:sp>
      <p:pic>
        <p:nvPicPr>
          <p:cNvPr id="7" name="Picture 6" descr="Chart, pie chart&#10;&#10;Description automatically generated">
            <a:extLst>
              <a:ext uri="{FF2B5EF4-FFF2-40B4-BE49-F238E27FC236}">
                <a16:creationId xmlns:a16="http://schemas.microsoft.com/office/drawing/2014/main" id="{107273FE-F901-0965-D005-EB94C7CDBC59}"/>
              </a:ext>
            </a:extLst>
          </p:cNvPr>
          <p:cNvPicPr>
            <a:picLocks noChangeAspect="1"/>
          </p:cNvPicPr>
          <p:nvPr/>
        </p:nvPicPr>
        <p:blipFill>
          <a:blip r:embed="rId3"/>
          <a:stretch>
            <a:fillRect/>
          </a:stretch>
        </p:blipFill>
        <p:spPr>
          <a:xfrm>
            <a:off x="1392365" y="2530975"/>
            <a:ext cx="9407269" cy="3562933"/>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430789"/>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765296"/>
            <a:ext cx="10399485" cy="408039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0" i="0" dirty="0">
                <a:solidFill>
                  <a:schemeClr val="tx1">
                    <a:lumMod val="85000"/>
                    <a:lumOff val="15000"/>
                  </a:schemeClr>
                </a:solidFill>
                <a:effectLst/>
                <a:latin typeface="+mn-lt"/>
              </a:rPr>
              <a:t>SpaceX declares that Falcon 9 rocket launches cost of 62 million, while </a:t>
            </a:r>
            <a:r>
              <a:rPr lang="en-GB" sz="2400" b="0" i="0" dirty="0">
                <a:solidFill>
                  <a:schemeClr val="tx1">
                    <a:lumMod val="85000"/>
                    <a:lumOff val="15000"/>
                  </a:schemeClr>
                </a:solidFill>
                <a:effectLst/>
                <a:latin typeface="+mn-lt"/>
              </a:rPr>
              <a:t>other providers cost upward of 165 million dollars each. Much of the savings is because SpaceX can reuse the first stage. If we can determine if the </a:t>
            </a:r>
            <a:r>
              <a:rPr lang="en-US" sz="2400" b="0" i="0" dirty="0">
                <a:solidFill>
                  <a:schemeClr val="tx1">
                    <a:lumMod val="85000"/>
                    <a:lumOff val="15000"/>
                  </a:schemeClr>
                </a:solidFill>
                <a:effectLst/>
                <a:latin typeface="+mn-lt"/>
              </a:rPr>
              <a:t>Falcon 9 </a:t>
            </a:r>
            <a:r>
              <a:rPr lang="en-GB" sz="2400" b="0" i="0" dirty="0">
                <a:solidFill>
                  <a:schemeClr val="tx1">
                    <a:lumMod val="85000"/>
                    <a:lumOff val="15000"/>
                  </a:schemeClr>
                </a:solidFill>
                <a:effectLst/>
                <a:latin typeface="+mn-lt"/>
              </a:rPr>
              <a:t>first stage will land, we can determine the cost of a launch. This information can be used to bid against SpaceX for a rocket launch.</a:t>
            </a:r>
            <a:endParaRPr lang="en-US" sz="2400" b="0" i="0" dirty="0">
              <a:solidFill>
                <a:schemeClr val="tx1">
                  <a:lumMod val="85000"/>
                  <a:lumOff val="15000"/>
                </a:schemeClr>
              </a:solidFill>
              <a:effectLst/>
              <a:latin typeface="+mn-lt"/>
            </a:endParaRPr>
          </a:p>
          <a:p>
            <a:pPr marL="0" indent="0">
              <a:lnSpc>
                <a:spcPct val="100000"/>
              </a:lnSpc>
              <a:spcBef>
                <a:spcPts val="1400"/>
              </a:spcBef>
              <a:buNone/>
            </a:pPr>
            <a:endParaRPr lang="en-US" sz="2400" b="0" i="0" dirty="0">
              <a:solidFill>
                <a:schemeClr val="tx1">
                  <a:lumMod val="85000"/>
                  <a:lumOff val="15000"/>
                </a:schemeClr>
              </a:solidFill>
              <a:effectLst/>
              <a:latin typeface="+mn-lt"/>
            </a:endParaRPr>
          </a:p>
          <a:p>
            <a:pPr marL="0" indent="0">
              <a:lnSpc>
                <a:spcPct val="100000"/>
              </a:lnSpc>
              <a:spcBef>
                <a:spcPts val="1400"/>
              </a:spcBef>
              <a:buNone/>
            </a:pPr>
            <a:r>
              <a:rPr lang="en-US" sz="2400" b="0" i="0" dirty="0">
                <a:solidFill>
                  <a:schemeClr val="tx1">
                    <a:lumMod val="85000"/>
                    <a:lumOff val="15000"/>
                  </a:schemeClr>
                </a:solidFill>
                <a:effectLst/>
                <a:latin typeface="+mn-lt"/>
              </a:rPr>
              <a:t>The main goal of this capstone is to collect and analyze data to answer the following question:</a:t>
            </a:r>
          </a:p>
          <a:p>
            <a:pPr marL="0" indent="0" algn="ctr">
              <a:lnSpc>
                <a:spcPct val="100000"/>
              </a:lnSpc>
              <a:spcBef>
                <a:spcPts val="1400"/>
              </a:spcBef>
              <a:buNone/>
            </a:pPr>
            <a:r>
              <a:rPr lang="en-US" sz="2400" b="0" i="0" dirty="0">
                <a:solidFill>
                  <a:schemeClr val="tx1">
                    <a:lumMod val="85000"/>
                    <a:lumOff val="15000"/>
                  </a:schemeClr>
                </a:solidFill>
                <a:effectLst/>
                <a:latin typeface="+mn-lt"/>
              </a:rPr>
              <a:t>Will the Falcon 9 first stage land successfully?</a:t>
            </a:r>
            <a:endParaRPr lang="en-GB" sz="2400" b="0" i="0" dirty="0">
              <a:solidFill>
                <a:schemeClr val="tx1">
                  <a:lumMod val="85000"/>
                  <a:lumOff val="15000"/>
                </a:schemeClr>
              </a:solidFill>
              <a:effectLst/>
              <a:latin typeface="+mn-lt"/>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989723" y="1495763"/>
            <a:ext cx="10212553" cy="1016360"/>
          </a:xfrm>
          <a:prstGeom prst="rect">
            <a:avLst/>
          </a:prstGeom>
        </p:spPr>
        <p:txBody>
          <a:bodyPr lIns="91440" tIns="45720" rIns="91440" bIns="45720" anchor="t">
            <a:normAutofit/>
          </a:bodyPr>
          <a:lstStyle/>
          <a:p>
            <a:pPr marL="0" indent="0">
              <a:lnSpc>
                <a:spcPct val="100000"/>
              </a:lnSpc>
              <a:spcBef>
                <a:spcPts val="1400"/>
              </a:spcBef>
              <a:buNone/>
            </a:pPr>
            <a:r>
              <a:rPr lang="en-US" sz="2400" dirty="0">
                <a:solidFill>
                  <a:schemeClr val="accent3">
                    <a:lumMod val="25000"/>
                  </a:schemeClr>
                </a:solidFill>
              </a:rPr>
              <a:t>The pie-chart display for KSC LC-39A (the launch site with highest launch success ratio) its percentage of success (76.9%) and of failure (23.1%).</a:t>
            </a:r>
          </a:p>
          <a:p>
            <a:endParaRPr lang="en-US" sz="2400"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vs Failure for KSC LC-39A</a:t>
            </a:r>
          </a:p>
        </p:txBody>
      </p:sp>
      <p:pic>
        <p:nvPicPr>
          <p:cNvPr id="4" name="Picture 3" descr="Chart, pie chart&#10;&#10;Description automatically generated">
            <a:extLst>
              <a:ext uri="{FF2B5EF4-FFF2-40B4-BE49-F238E27FC236}">
                <a16:creationId xmlns:a16="http://schemas.microsoft.com/office/drawing/2014/main" id="{06D81211-291C-0761-369B-6D5B420E1FF9}"/>
              </a:ext>
            </a:extLst>
          </p:cNvPr>
          <p:cNvPicPr>
            <a:picLocks noChangeAspect="1"/>
          </p:cNvPicPr>
          <p:nvPr/>
        </p:nvPicPr>
        <p:blipFill>
          <a:blip r:embed="rId3"/>
          <a:stretch>
            <a:fillRect/>
          </a:stretch>
        </p:blipFill>
        <p:spPr>
          <a:xfrm>
            <a:off x="1426332" y="2512123"/>
            <a:ext cx="9238938" cy="3522216"/>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2" y="1411686"/>
            <a:ext cx="9783064" cy="549050"/>
          </a:xfrm>
          <a:prstGeom prst="rect">
            <a:avLst/>
          </a:prstGeom>
        </p:spPr>
        <p:txBody>
          <a:bodyPr lIns="91440" tIns="45720" rIns="91440" bIns="45720" anchor="t">
            <a:noAutofit/>
          </a:bodyPr>
          <a:lstStyle/>
          <a:p>
            <a:pPr marL="0" indent="0">
              <a:lnSpc>
                <a:spcPct val="100000"/>
              </a:lnSpc>
              <a:spcBef>
                <a:spcPts val="1400"/>
              </a:spcBef>
              <a:buNone/>
            </a:pPr>
            <a:r>
              <a:rPr lang="en-US" sz="2400" dirty="0">
                <a:solidFill>
                  <a:schemeClr val="accent3">
                    <a:lumMod val="25000"/>
                  </a:schemeClr>
                </a:solidFill>
              </a:rPr>
              <a:t>We display a payload mass vs. launch outcome scatter plot for all launch sites.</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a:t>
            </a:r>
          </a:p>
        </p:txBody>
      </p:sp>
      <p:sp>
        <p:nvSpPr>
          <p:cNvPr id="6" name="TextBox 5">
            <a:extLst>
              <a:ext uri="{FF2B5EF4-FFF2-40B4-BE49-F238E27FC236}">
                <a16:creationId xmlns:a16="http://schemas.microsoft.com/office/drawing/2014/main" id="{B5E50787-96FC-8862-B8F3-754484DDB59D}"/>
              </a:ext>
            </a:extLst>
          </p:cNvPr>
          <p:cNvSpPr txBox="1"/>
          <p:nvPr/>
        </p:nvSpPr>
        <p:spPr>
          <a:xfrm>
            <a:off x="770012" y="2061875"/>
            <a:ext cx="3712047" cy="1749197"/>
          </a:xfrm>
          <a:prstGeom prst="rect">
            <a:avLst/>
          </a:prstGeom>
          <a:noFill/>
        </p:spPr>
        <p:txBody>
          <a:bodyPr wrap="square" rtlCol="0">
            <a:spAutoFit/>
          </a:bodyPr>
          <a:lstStyle/>
          <a:p>
            <a:pPr>
              <a:lnSpc>
                <a:spcPct val="100000"/>
              </a:lnSpc>
              <a:spcBef>
                <a:spcPts val="1400"/>
              </a:spcBef>
            </a:pPr>
            <a:r>
              <a:rPr lang="en-US" sz="2400" dirty="0">
                <a:solidFill>
                  <a:schemeClr val="accent3">
                    <a:lumMod val="25000"/>
                  </a:schemeClr>
                </a:solidFill>
              </a:rPr>
              <a:t>Payload mass: 0 - 4000 Kg.</a:t>
            </a:r>
          </a:p>
          <a:p>
            <a:pPr marL="0" indent="0">
              <a:lnSpc>
                <a:spcPct val="100000"/>
              </a:lnSpc>
              <a:spcBef>
                <a:spcPts val="1400"/>
              </a:spcBef>
              <a:buNone/>
            </a:pPr>
            <a:r>
              <a:rPr lang="en-US" sz="2400" dirty="0">
                <a:solidFill>
                  <a:schemeClr val="accent3">
                    <a:lumMod val="25000"/>
                  </a:schemeClr>
                </a:solidFill>
              </a:rPr>
              <a:t>A good success rate for FT and B4 booster version is shown.</a:t>
            </a:r>
          </a:p>
        </p:txBody>
      </p:sp>
      <p:pic>
        <p:nvPicPr>
          <p:cNvPr id="8" name="Picture 7" descr="Text&#10;&#10;Description automatically generated with medium confidence">
            <a:extLst>
              <a:ext uri="{FF2B5EF4-FFF2-40B4-BE49-F238E27FC236}">
                <a16:creationId xmlns:a16="http://schemas.microsoft.com/office/drawing/2014/main" id="{16E4CC46-1ED1-4CF8-53CC-071978F6BB07}"/>
              </a:ext>
            </a:extLst>
          </p:cNvPr>
          <p:cNvPicPr>
            <a:picLocks noChangeAspect="1"/>
          </p:cNvPicPr>
          <p:nvPr/>
        </p:nvPicPr>
        <p:blipFill>
          <a:blip r:embed="rId3"/>
          <a:stretch>
            <a:fillRect/>
          </a:stretch>
        </p:blipFill>
        <p:spPr>
          <a:xfrm>
            <a:off x="4482059" y="2061875"/>
            <a:ext cx="7092920" cy="2085212"/>
          </a:xfrm>
          <a:prstGeom prst="rect">
            <a:avLst/>
          </a:prstGeom>
        </p:spPr>
      </p:pic>
      <p:pic>
        <p:nvPicPr>
          <p:cNvPr id="10" name="Picture 9" descr="Chart&#10;&#10;Description automatically generated">
            <a:extLst>
              <a:ext uri="{FF2B5EF4-FFF2-40B4-BE49-F238E27FC236}">
                <a16:creationId xmlns:a16="http://schemas.microsoft.com/office/drawing/2014/main" id="{2406C396-1215-22D3-EB81-8955ECDEDFAC}"/>
              </a:ext>
            </a:extLst>
          </p:cNvPr>
          <p:cNvPicPr>
            <a:picLocks noChangeAspect="1"/>
          </p:cNvPicPr>
          <p:nvPr/>
        </p:nvPicPr>
        <p:blipFill>
          <a:blip r:embed="rId4"/>
          <a:stretch>
            <a:fillRect/>
          </a:stretch>
        </p:blipFill>
        <p:spPr>
          <a:xfrm>
            <a:off x="4482058" y="4178189"/>
            <a:ext cx="7092921" cy="2084277"/>
          </a:xfrm>
          <a:prstGeom prst="rect">
            <a:avLst/>
          </a:prstGeom>
        </p:spPr>
      </p:pic>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id="{801B2BB5-87C3-FDFA-51D0-CF9290BCCECE}"/>
                  </a:ext>
                </a:extLst>
              </p:cNvPr>
              <p:cNvSpPr txBox="1"/>
              <p:nvPr/>
            </p:nvSpPr>
            <p:spPr>
              <a:xfrm>
                <a:off x="757798" y="4134230"/>
                <a:ext cx="3607253" cy="2118529"/>
              </a:xfrm>
              <a:prstGeom prst="rect">
                <a:avLst/>
              </a:prstGeom>
              <a:noFill/>
            </p:spPr>
            <p:txBody>
              <a:bodyPr wrap="square" rtlCol="0">
                <a:spAutoFit/>
              </a:bodyPr>
              <a:lstStyle/>
              <a:p>
                <a:r>
                  <a:rPr lang="en-US" sz="2400" dirty="0">
                    <a:solidFill>
                      <a:schemeClr val="accent3">
                        <a:lumMod val="25000"/>
                      </a:schemeClr>
                    </a:solidFill>
                  </a:rPr>
                  <a:t>Payload mass: </a:t>
                </a:r>
                <a14:m>
                  <m:oMath xmlns:m="http://schemas.openxmlformats.org/officeDocument/2006/math">
                    <m:r>
                      <a:rPr lang="it-IT" sz="2400" b="0" i="1" smtClean="0">
                        <a:solidFill>
                          <a:schemeClr val="accent3">
                            <a:lumMod val="25000"/>
                          </a:schemeClr>
                        </a:solidFill>
                        <a:latin typeface="Cambria Math" panose="02040503050406030204" pitchFamily="18" charset="0"/>
                      </a:rPr>
                      <m:t>≥</m:t>
                    </m:r>
                  </m:oMath>
                </a14:m>
                <a:r>
                  <a:rPr lang="it-IT" sz="2400" dirty="0">
                    <a:solidFill>
                      <a:schemeClr val="accent3">
                        <a:lumMod val="25000"/>
                      </a:schemeClr>
                    </a:solidFill>
                  </a:rPr>
                  <a:t> </a:t>
                </a:r>
                <a:r>
                  <a:rPr lang="en-US" sz="2400" dirty="0">
                    <a:solidFill>
                      <a:schemeClr val="accent3">
                        <a:lumMod val="25000"/>
                      </a:schemeClr>
                    </a:solidFill>
                  </a:rPr>
                  <a:t>5000 Kg.</a:t>
                </a:r>
              </a:p>
              <a:p>
                <a:pPr>
                  <a:spcBef>
                    <a:spcPts val="1400"/>
                  </a:spcBef>
                </a:pPr>
                <a:r>
                  <a:rPr lang="en-US" sz="2400" dirty="0">
                    <a:solidFill>
                      <a:schemeClr val="accent3">
                        <a:lumMod val="25000"/>
                      </a:schemeClr>
                    </a:solidFill>
                  </a:rPr>
                  <a:t>Only FT and B4 booster versions are considered. The general success is lower than above.</a:t>
                </a:r>
              </a:p>
            </p:txBody>
          </p:sp>
        </mc:Choice>
        <mc:Fallback>
          <p:sp>
            <p:nvSpPr>
              <p:cNvPr id="13" name="TextBox 12">
                <a:extLst>
                  <a:ext uri="{FF2B5EF4-FFF2-40B4-BE49-F238E27FC236}">
                    <a16:creationId xmlns:a16="http://schemas.microsoft.com/office/drawing/2014/main" id="{801B2BB5-87C3-FDFA-51D0-CF9290BCCECE}"/>
                  </a:ext>
                </a:extLst>
              </p:cNvPr>
              <p:cNvSpPr txBox="1">
                <a:spLocks noRot="1" noChangeAspect="1" noMove="1" noResize="1" noEditPoints="1" noAdjustHandles="1" noChangeArrowheads="1" noChangeShapeType="1" noTextEdit="1"/>
              </p:cNvSpPr>
              <p:nvPr/>
            </p:nvSpPr>
            <p:spPr>
              <a:xfrm>
                <a:off x="757798" y="4134230"/>
                <a:ext cx="3607253" cy="2118529"/>
              </a:xfrm>
              <a:prstGeom prst="rect">
                <a:avLst/>
              </a:prstGeom>
              <a:blipFill>
                <a:blip r:embed="rId5"/>
                <a:stretch>
                  <a:fillRect l="-2534" t="-2299" b="-5460"/>
                </a:stretch>
              </a:blipFill>
            </p:spPr>
            <p:txBody>
              <a:bodyPr/>
              <a:lstStyle/>
              <a:p>
                <a:r>
                  <a:rPr lang="en-GB">
                    <a:noFill/>
                  </a:rPr>
                  <a:t> </a:t>
                </a:r>
              </a:p>
            </p:txBody>
          </p:sp>
        </mc:Fallback>
      </mc:AlternateContent>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738859"/>
            <a:ext cx="4611459" cy="4154842"/>
          </a:xfrm>
          <a:prstGeom prst="rect">
            <a:avLst/>
          </a:prstGeom>
        </p:spPr>
        <p:txBody>
          <a:bodyPr vert="horz" lIns="91440" tIns="45720" rIns="91440" bIns="45720" rtlCol="0" anchor="t">
            <a:noAutofit/>
          </a:bodyPr>
          <a:lstStyle/>
          <a:p>
            <a:pPr marL="0" indent="0">
              <a:lnSpc>
                <a:spcPct val="100000"/>
              </a:lnSpc>
              <a:spcBef>
                <a:spcPts val="1400"/>
              </a:spcBef>
              <a:buNone/>
            </a:pPr>
            <a:r>
              <a:rPr lang="en-US" sz="2400" dirty="0">
                <a:solidFill>
                  <a:schemeClr val="accent3">
                    <a:lumMod val="25000"/>
                  </a:schemeClr>
                </a:solidFill>
              </a:rPr>
              <a:t>We compare the accuracy of the following methods:</a:t>
            </a:r>
          </a:p>
          <a:p>
            <a:pPr>
              <a:lnSpc>
                <a:spcPct val="100000"/>
              </a:lnSpc>
              <a:spcBef>
                <a:spcPts val="600"/>
              </a:spcBef>
            </a:pPr>
            <a:r>
              <a:rPr lang="en-US" sz="2400" dirty="0">
                <a:solidFill>
                  <a:schemeClr val="accent3">
                    <a:lumMod val="25000"/>
                  </a:schemeClr>
                </a:solidFill>
              </a:rPr>
              <a:t>Logistic Regression</a:t>
            </a:r>
          </a:p>
          <a:p>
            <a:pPr>
              <a:lnSpc>
                <a:spcPct val="100000"/>
              </a:lnSpc>
              <a:spcBef>
                <a:spcPts val="600"/>
              </a:spcBef>
            </a:pPr>
            <a:r>
              <a:rPr lang="en-US" sz="2400" dirty="0">
                <a:solidFill>
                  <a:schemeClr val="accent3">
                    <a:lumMod val="25000"/>
                  </a:schemeClr>
                </a:solidFill>
              </a:rPr>
              <a:t>Support Vector Machine</a:t>
            </a:r>
          </a:p>
          <a:p>
            <a:pPr>
              <a:lnSpc>
                <a:spcPct val="100000"/>
              </a:lnSpc>
              <a:spcBef>
                <a:spcPts val="600"/>
              </a:spcBef>
            </a:pPr>
            <a:r>
              <a:rPr lang="en-US" sz="2400" dirty="0">
                <a:solidFill>
                  <a:schemeClr val="accent3">
                    <a:lumMod val="25000"/>
                  </a:schemeClr>
                </a:solidFill>
              </a:rPr>
              <a:t>Decision Tree Classifier</a:t>
            </a:r>
          </a:p>
          <a:p>
            <a:pPr>
              <a:lnSpc>
                <a:spcPct val="100000"/>
              </a:lnSpc>
              <a:spcBef>
                <a:spcPts val="600"/>
              </a:spcBef>
            </a:pPr>
            <a:r>
              <a:rPr lang="en-US" sz="2400" dirty="0">
                <a:solidFill>
                  <a:schemeClr val="accent3">
                    <a:lumMod val="25000"/>
                  </a:schemeClr>
                </a:solidFill>
              </a:rPr>
              <a:t>K-Nearest Neighbor.</a:t>
            </a:r>
          </a:p>
          <a:p>
            <a:pPr marL="0" indent="0">
              <a:lnSpc>
                <a:spcPct val="100000"/>
              </a:lnSpc>
              <a:spcBef>
                <a:spcPts val="1400"/>
              </a:spcBef>
              <a:buNone/>
            </a:pPr>
            <a:r>
              <a:rPr lang="en-US" sz="2400" dirty="0">
                <a:solidFill>
                  <a:schemeClr val="accent3">
                    <a:lumMod val="25000"/>
                  </a:schemeClr>
                </a:solidFill>
              </a:rPr>
              <a:t>The method with the highest classification accuracy is Decision Tree with an accuracy of 0.89.</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13" name="Picture 12" descr="Chart, bar chart&#10;&#10;Description automatically generated">
            <a:extLst>
              <a:ext uri="{FF2B5EF4-FFF2-40B4-BE49-F238E27FC236}">
                <a16:creationId xmlns:a16="http://schemas.microsoft.com/office/drawing/2014/main" id="{CE9C483A-40DC-D01D-3315-77565727E02B}"/>
              </a:ext>
            </a:extLst>
          </p:cNvPr>
          <p:cNvPicPr>
            <a:picLocks noChangeAspect="1"/>
          </p:cNvPicPr>
          <p:nvPr/>
        </p:nvPicPr>
        <p:blipFill>
          <a:blip r:embed="rId3"/>
          <a:stretch>
            <a:fillRect/>
          </a:stretch>
        </p:blipFill>
        <p:spPr>
          <a:xfrm>
            <a:off x="5615053" y="1738859"/>
            <a:ext cx="5670558" cy="4154843"/>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890830" y="1817558"/>
            <a:ext cx="4821320" cy="3811588"/>
          </a:xfrm>
          <a:prstGeom prst="rect">
            <a:avLst/>
          </a:prstGeom>
        </p:spPr>
        <p:txBody>
          <a:bodyPr>
            <a:noAutofit/>
          </a:bodyPr>
          <a:lstStyle/>
          <a:p>
            <a:pPr marL="0" indent="0">
              <a:lnSpc>
                <a:spcPct val="100000"/>
              </a:lnSpc>
              <a:spcBef>
                <a:spcPts val="1400"/>
              </a:spcBef>
              <a:buNone/>
            </a:pPr>
            <a:r>
              <a:rPr lang="en-US" sz="2400" dirty="0">
                <a:solidFill>
                  <a:schemeClr val="accent3">
                    <a:lumMod val="25000"/>
                  </a:schemeClr>
                </a:solidFill>
              </a:rPr>
              <a:t>Here displayed the confusion matrix for the best performing model.</a:t>
            </a:r>
          </a:p>
          <a:p>
            <a:pPr marL="0" indent="0">
              <a:lnSpc>
                <a:spcPct val="100000"/>
              </a:lnSpc>
              <a:spcBef>
                <a:spcPts val="1400"/>
              </a:spcBef>
              <a:buNone/>
            </a:pPr>
            <a:r>
              <a:rPr lang="en-US" sz="2400" dirty="0">
                <a:solidFill>
                  <a:schemeClr val="accent3">
                    <a:lumMod val="25000"/>
                  </a:schemeClr>
                </a:solidFill>
              </a:rPr>
              <a:t>The model predict correctly all the 12 successful landing </a:t>
            </a:r>
            <a:r>
              <a:rPr lang="en-GB" sz="2400" b="0" i="0" u="none" strike="noStrike" baseline="0" dirty="0">
                <a:solidFill>
                  <a:srgbClr val="262626"/>
                </a:solidFill>
              </a:rPr>
              <a:t>(True Positive), while it predicts correctly only 3 over 6 unsuccessful landings (True Negative) and fails by predicting successful 3 unsuccessful landings (False Positive).</a:t>
            </a:r>
            <a:endParaRPr lang="en-US" sz="2400" dirty="0">
              <a:solidFill>
                <a:schemeClr val="accent3">
                  <a:lumMod val="25000"/>
                </a:schemeClr>
              </a:solidFill>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descr="A picture containing chart&#10;&#10;Description automatically generated">
            <a:extLst>
              <a:ext uri="{FF2B5EF4-FFF2-40B4-BE49-F238E27FC236}">
                <a16:creationId xmlns:a16="http://schemas.microsoft.com/office/drawing/2014/main" id="{2FCCB1E8-B829-47D9-BC7D-66863663FDCB}"/>
              </a:ext>
            </a:extLst>
          </p:cNvPr>
          <p:cNvPicPr>
            <a:picLocks noChangeAspect="1"/>
          </p:cNvPicPr>
          <p:nvPr/>
        </p:nvPicPr>
        <p:blipFill>
          <a:blip r:embed="rId3"/>
          <a:stretch>
            <a:fillRect/>
          </a:stretch>
        </p:blipFill>
        <p:spPr>
          <a:xfrm>
            <a:off x="6128373" y="1582140"/>
            <a:ext cx="5172797" cy="4286848"/>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351338"/>
          </a:xfrm>
          <a:prstGeom prst="rect">
            <a:avLst/>
          </a:prstGeom>
        </p:spPr>
        <p:txBody>
          <a:bodyPr>
            <a:normAutofit/>
          </a:bodyPr>
          <a:lstStyle/>
          <a:p>
            <a:pPr algn="l"/>
            <a:r>
              <a:rPr lang="en-GB" sz="2400" b="0" i="0" u="none" strike="noStrike" baseline="0" dirty="0">
                <a:solidFill>
                  <a:srgbClr val="262626"/>
                </a:solidFill>
              </a:rPr>
              <a:t>The analysis verifies an increasing success rate trend for rocket launches over years. The success is also positively correlated to the number of flight.</a:t>
            </a:r>
          </a:p>
          <a:p>
            <a:pPr algn="l"/>
            <a:r>
              <a:rPr lang="en-GB" sz="2400" b="0" i="0" u="none" strike="noStrike" baseline="0" dirty="0">
                <a:solidFill>
                  <a:srgbClr val="262626"/>
                </a:solidFill>
              </a:rPr>
              <a:t>The orbits where launches were the most successful </a:t>
            </a:r>
            <a:r>
              <a:rPr lang="en-GB" sz="2400" dirty="0"/>
              <a:t>ES-L1, GEO, HEO and SSO</a:t>
            </a:r>
            <a:r>
              <a:rPr lang="en-GB" sz="2400" b="0" i="0" u="none" strike="noStrike" baseline="0" dirty="0">
                <a:solidFill>
                  <a:srgbClr val="262626"/>
                </a:solidFill>
              </a:rPr>
              <a:t>.</a:t>
            </a:r>
          </a:p>
          <a:p>
            <a:pPr algn="l"/>
            <a:r>
              <a:rPr lang="en-US" sz="2400" dirty="0">
                <a:solidFill>
                  <a:schemeClr val="accent3">
                    <a:lumMod val="25000"/>
                  </a:schemeClr>
                </a:solidFill>
              </a:rPr>
              <a:t>The launch site with highest launch success ratio is KSC LC-39A.</a:t>
            </a:r>
            <a:endParaRPr lang="en-GB" sz="2400" b="0" i="0" u="none" strike="noStrike" baseline="0" dirty="0">
              <a:solidFill>
                <a:srgbClr val="262626"/>
              </a:solidFill>
            </a:endParaRPr>
          </a:p>
          <a:p>
            <a:pPr algn="l"/>
            <a:r>
              <a:rPr lang="en-GB" sz="2400" b="0" i="0" u="none" strike="noStrike" baseline="0" dirty="0">
                <a:solidFill>
                  <a:srgbClr val="262626"/>
                </a:solidFill>
              </a:rPr>
              <a:t>The success rate seems to be correlated to payload mass: lower payload masses correspond to a higher success rate.</a:t>
            </a:r>
          </a:p>
          <a:p>
            <a:pPr algn="l"/>
            <a:r>
              <a:rPr lang="en-GB" sz="2400" b="0" i="0" u="none" strike="noStrike" baseline="0" dirty="0">
                <a:solidFill>
                  <a:srgbClr val="262626"/>
                </a:solidFill>
              </a:rPr>
              <a:t>The launch sites are placed near transportation infrastructure and far away from cities for safety reasons.</a:t>
            </a:r>
          </a:p>
          <a:p>
            <a:pPr algn="l"/>
            <a:r>
              <a:rPr lang="en-GB" sz="2400" b="0" i="0" u="none" strike="noStrike" baseline="0" dirty="0">
                <a:solidFill>
                  <a:srgbClr val="262626"/>
                </a:solidFill>
              </a:rPr>
              <a:t>The best predictive method is the Decision Tree Classifier with an accuracy of 89%.</a:t>
            </a:r>
            <a:endParaRPr lang="en-US" sz="2400" dirty="0">
              <a:solidFill>
                <a:schemeClr val="accent3">
                  <a:lumMod val="25000"/>
                </a:schemeClr>
              </a:solidFill>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gn="l"/>
            <a:r>
              <a:rPr lang="en-GB" sz="2400" b="0" i="0" u="none" strike="noStrike" baseline="0" dirty="0">
                <a:solidFill>
                  <a:srgbClr val="262626"/>
                </a:solidFill>
              </a:rPr>
              <a:t>GitHub Repository: </a:t>
            </a:r>
            <a:r>
              <a:rPr lang="en-GB" sz="2400" b="0" i="0" u="none" strike="noStrike" baseline="0" dirty="0">
                <a:solidFill>
                  <a:srgbClr val="0563C2"/>
                </a:solidFill>
                <a:hlinkClick r:id="rId4"/>
              </a:rPr>
              <a:t>https://github.com/ChiaraBrambilla96/Final-Assignment-Data-Science</a:t>
            </a:r>
            <a:endParaRPr lang="en-US" sz="2400" dirty="0">
              <a:solidFill>
                <a:schemeClr val="accent3">
                  <a:lumMod val="25000"/>
                </a:schemeClr>
              </a:solidFill>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838200" y="1487850"/>
            <a:ext cx="10515600" cy="4738542"/>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10400" dirty="0">
                <a:solidFill>
                  <a:srgbClr val="0B49CB"/>
                </a:solidFill>
                <a:latin typeface="Abadi"/>
              </a:rPr>
              <a:t>Executive</a:t>
            </a:r>
            <a:r>
              <a:rPr lang="en-US" sz="9600" dirty="0">
                <a:solidFill>
                  <a:srgbClr val="0B49CB"/>
                </a:solidFill>
                <a:latin typeface="Abadi"/>
              </a:rPr>
              <a:t> </a:t>
            </a:r>
            <a:r>
              <a:rPr lang="en-US" sz="10400" dirty="0">
                <a:solidFill>
                  <a:srgbClr val="0B49CB"/>
                </a:solidFill>
                <a:latin typeface="Abadi"/>
              </a:rPr>
              <a:t>Summary</a:t>
            </a:r>
          </a:p>
          <a:p>
            <a:pPr marL="0" indent="0" algn="l">
              <a:lnSpc>
                <a:spcPct val="120000"/>
              </a:lnSpc>
              <a:buNone/>
            </a:pPr>
            <a:r>
              <a:rPr lang="en-US" sz="9200" dirty="0">
                <a:solidFill>
                  <a:schemeClr val="tx1">
                    <a:lumMod val="85000"/>
                    <a:lumOff val="15000"/>
                  </a:schemeClr>
                </a:solidFill>
                <a:latin typeface="+mn-lt"/>
              </a:rPr>
              <a:t>Data was collected both from SpaceX API </a:t>
            </a:r>
            <a:r>
              <a:rPr lang="en-GB" sz="9200" i="0" dirty="0">
                <a:solidFill>
                  <a:schemeClr val="tx1">
                    <a:lumMod val="85000"/>
                    <a:lumOff val="15000"/>
                  </a:schemeClr>
                </a:solidFill>
                <a:effectLst/>
                <a:latin typeface="+mn-lt"/>
              </a:rPr>
              <a:t>and from Wikipedia by Web Scraping. In the first case we perform</a:t>
            </a:r>
            <a:r>
              <a:rPr lang="en-US" sz="9200" dirty="0">
                <a:solidFill>
                  <a:schemeClr val="tx1">
                    <a:lumMod val="85000"/>
                    <a:lumOff val="15000"/>
                  </a:schemeClr>
                </a:solidFill>
                <a:latin typeface="+mn-lt"/>
              </a:rPr>
              <a:t> data wrangling by cleaning and ensuring data structure, while in the other case we parse HTML table and convert it data frame using Python’s Pandas library.</a:t>
            </a:r>
          </a:p>
          <a:p>
            <a:pPr marL="0" indent="0" algn="l">
              <a:lnSpc>
                <a:spcPct val="120000"/>
              </a:lnSpc>
              <a:buNone/>
            </a:pPr>
            <a:r>
              <a:rPr lang="en-US" sz="9200" dirty="0">
                <a:solidFill>
                  <a:schemeClr val="tx1">
                    <a:lumMod val="85000"/>
                    <a:lumOff val="15000"/>
                  </a:schemeClr>
                </a:solidFill>
                <a:latin typeface="+mn-lt"/>
              </a:rPr>
              <a:t>We perform some Exploratory Data Analysis (EDA) to find some patterns in the data. We visualize information using Python’s Pandas and Matplotlib libraries and use SQL queries to understand the data set. We perform interactive visual analytics using Folium and </a:t>
            </a:r>
            <a:r>
              <a:rPr lang="en-US" sz="9200" dirty="0" err="1">
                <a:solidFill>
                  <a:schemeClr val="tx1">
                    <a:lumMod val="85000"/>
                    <a:lumOff val="15000"/>
                  </a:schemeClr>
                </a:solidFill>
                <a:latin typeface="+mn-lt"/>
              </a:rPr>
              <a:t>Plotly</a:t>
            </a:r>
            <a:r>
              <a:rPr lang="en-US" sz="9200" dirty="0">
                <a:solidFill>
                  <a:schemeClr val="tx1">
                    <a:lumMod val="85000"/>
                    <a:lumOff val="15000"/>
                  </a:schemeClr>
                </a:solidFill>
                <a:latin typeface="+mn-lt"/>
              </a:rPr>
              <a:t> Dash.</a:t>
            </a:r>
          </a:p>
          <a:p>
            <a:pPr marL="0" indent="0">
              <a:lnSpc>
                <a:spcPct val="120000"/>
              </a:lnSpc>
              <a:spcBef>
                <a:spcPts val="1400"/>
              </a:spcBef>
              <a:buNone/>
            </a:pPr>
            <a:r>
              <a:rPr lang="en-US" sz="9200" dirty="0">
                <a:solidFill>
                  <a:schemeClr val="tx1">
                    <a:lumMod val="85000"/>
                    <a:lumOff val="15000"/>
                  </a:schemeClr>
                </a:solidFill>
                <a:latin typeface="+mn-lt"/>
              </a:rPr>
              <a:t>Finally, we perform predictive analysis using different classification models. All models were trained and their best </a:t>
            </a:r>
            <a:r>
              <a:rPr lang="en-GB" sz="9200" dirty="0">
                <a:solidFill>
                  <a:schemeClr val="tx1">
                    <a:lumMod val="85000"/>
                    <a:lumOff val="15000"/>
                  </a:schemeClr>
                </a:solidFill>
                <a:latin typeface="+mn-lt"/>
              </a:rPr>
              <a:t>h</a:t>
            </a:r>
            <a:r>
              <a:rPr lang="en-GB" sz="9200" i="0" dirty="0">
                <a:solidFill>
                  <a:schemeClr val="tx1">
                    <a:lumMod val="85000"/>
                    <a:lumOff val="15000"/>
                  </a:schemeClr>
                </a:solidFill>
                <a:effectLst/>
                <a:latin typeface="+mn-lt"/>
              </a:rPr>
              <a:t>yperparameter’s were found. </a:t>
            </a:r>
            <a:r>
              <a:rPr lang="en-US" sz="9200" dirty="0">
                <a:solidFill>
                  <a:schemeClr val="tx1">
                    <a:lumMod val="85000"/>
                    <a:lumOff val="15000"/>
                  </a:schemeClr>
                </a:solidFill>
                <a:latin typeface="+mn-lt"/>
              </a:rPr>
              <a:t>Then, we evaluate them to find which is the best one.</a:t>
            </a: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86389" y="3068430"/>
            <a:ext cx="2555015" cy="1547624"/>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rPr>
              <a:t>GitHub URL:</a:t>
            </a:r>
          </a:p>
          <a:p>
            <a:pPr marL="0" indent="0">
              <a:lnSpc>
                <a:spcPct val="100000"/>
              </a:lnSpc>
              <a:spcBef>
                <a:spcPts val="1400"/>
              </a:spcBef>
              <a:buNone/>
            </a:pPr>
            <a:r>
              <a:rPr lang="en-US" sz="2200" dirty="0">
                <a:solidFill>
                  <a:schemeClr val="accent3">
                    <a:lumMod val="25000"/>
                  </a:schemeClr>
                </a:solidFill>
                <a:hlinkClick r:id="rId3"/>
              </a:rPr>
              <a:t>Data Collection API</a:t>
            </a:r>
            <a:endParaRPr lang="en-US" sz="2200" dirty="0">
              <a:solidFill>
                <a:schemeClr val="accent3">
                  <a:lumMod val="25000"/>
                </a:schemeClr>
              </a:solidFill>
            </a:endParaRPr>
          </a:p>
          <a:p>
            <a:pPr marL="0" indent="0">
              <a:buNone/>
            </a:pP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469067"/>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11" name="Diagram 10">
            <a:extLst>
              <a:ext uri="{FF2B5EF4-FFF2-40B4-BE49-F238E27FC236}">
                <a16:creationId xmlns:a16="http://schemas.microsoft.com/office/drawing/2014/main" id="{B2B0617A-94B0-BAB0-9874-68DA6497250D}"/>
              </a:ext>
            </a:extLst>
          </p:cNvPr>
          <p:cNvGraphicFramePr/>
          <p:nvPr>
            <p:extLst>
              <p:ext uri="{D42A27DB-BD31-4B8C-83A1-F6EECF244321}">
                <p14:modId xmlns:p14="http://schemas.microsoft.com/office/powerpoint/2010/main" val="4193870883"/>
              </p:ext>
            </p:extLst>
          </p:nvPr>
        </p:nvGraphicFramePr>
        <p:xfrm>
          <a:off x="2926014" y="1467548"/>
          <a:ext cx="8359597" cy="474938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80316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86389" y="3068430"/>
            <a:ext cx="2555015" cy="1547624"/>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rPr>
              <a:t>GitHub URL:</a:t>
            </a:r>
          </a:p>
          <a:p>
            <a:pPr marL="0" indent="0">
              <a:buNone/>
            </a:pPr>
            <a:r>
              <a:rPr lang="en-GB" sz="2200" dirty="0">
                <a:hlinkClick r:id="rId3"/>
              </a:rPr>
              <a:t>Data Collection with Web Scraping</a:t>
            </a:r>
            <a:endParaRPr lang="en-US" sz="2200"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469067"/>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11" name="Diagram 10">
            <a:extLst>
              <a:ext uri="{FF2B5EF4-FFF2-40B4-BE49-F238E27FC236}">
                <a16:creationId xmlns:a16="http://schemas.microsoft.com/office/drawing/2014/main" id="{B2B0617A-94B0-BAB0-9874-68DA6497250D}"/>
              </a:ext>
            </a:extLst>
          </p:cNvPr>
          <p:cNvGraphicFramePr/>
          <p:nvPr>
            <p:extLst>
              <p:ext uri="{D42A27DB-BD31-4B8C-83A1-F6EECF244321}">
                <p14:modId xmlns:p14="http://schemas.microsoft.com/office/powerpoint/2010/main" val="360918010"/>
              </p:ext>
            </p:extLst>
          </p:nvPr>
        </p:nvGraphicFramePr>
        <p:xfrm>
          <a:off x="2926014" y="1467548"/>
          <a:ext cx="8359597" cy="474938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1182541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3381402"/>
            <a:ext cx="2555015" cy="921679"/>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rPr>
              <a:t>GitHub URL:</a:t>
            </a:r>
          </a:p>
          <a:p>
            <a:pPr marL="0" indent="0">
              <a:buNone/>
            </a:pPr>
            <a:r>
              <a:rPr lang="en-GB" sz="2200" dirty="0">
                <a:hlinkClick r:id="rId3"/>
              </a:rPr>
              <a:t>EDA</a:t>
            </a:r>
            <a:endParaRPr lang="en-US" sz="2200"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469067"/>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11" name="Diagram 10">
            <a:extLst>
              <a:ext uri="{FF2B5EF4-FFF2-40B4-BE49-F238E27FC236}">
                <a16:creationId xmlns:a16="http://schemas.microsoft.com/office/drawing/2014/main" id="{B2B0617A-94B0-BAB0-9874-68DA6497250D}"/>
              </a:ext>
            </a:extLst>
          </p:cNvPr>
          <p:cNvGraphicFramePr/>
          <p:nvPr>
            <p:extLst>
              <p:ext uri="{D42A27DB-BD31-4B8C-83A1-F6EECF244321}">
                <p14:modId xmlns:p14="http://schemas.microsoft.com/office/powerpoint/2010/main" val="2390320524"/>
              </p:ext>
            </p:extLst>
          </p:nvPr>
        </p:nvGraphicFramePr>
        <p:xfrm>
          <a:off x="2761927" y="1467548"/>
          <a:ext cx="8526271" cy="474938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539438380"/>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824</TotalTime>
  <Words>2296</Words>
  <Application>Microsoft Office PowerPoint</Application>
  <PresentationFormat>Widescreen</PresentationFormat>
  <Paragraphs>258</Paragraphs>
  <Slides>47</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47</vt:i4>
      </vt:variant>
    </vt:vector>
  </HeadingPairs>
  <TitlesOfParts>
    <vt:vector size="56" baseType="lpstr">
      <vt:lpstr>Abadi</vt:lpstr>
      <vt:lpstr>-apple-system</vt:lpstr>
      <vt:lpstr>Arial</vt:lpstr>
      <vt:lpstr>Calibri</vt:lpstr>
      <vt:lpstr>Calibri Light</vt:lpstr>
      <vt:lpstr>Cambria Math</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Chiara Brambilla</cp:lastModifiedBy>
  <cp:revision>221</cp:revision>
  <dcterms:created xsi:type="dcterms:W3CDTF">2021-04-29T18:58:34Z</dcterms:created>
  <dcterms:modified xsi:type="dcterms:W3CDTF">2023-03-09T11:33:45Z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